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9" r:id="rId4"/>
    <p:sldId id="261" r:id="rId5"/>
    <p:sldId id="263" r:id="rId6"/>
    <p:sldId id="265" r:id="rId7"/>
    <p:sldId id="267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</p:sldIdLst>
  <p:sldSz cx="7556500" cy="10693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901048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1901048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1901048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1901048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1901048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1901048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1901048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1901048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1901048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3175" cap="flat">
              <a:solidFill>
                <a:srgbClr val="838383"/>
              </a:solidFill>
              <a:prstDash val="solid"/>
              <a:miter lim="400000"/>
            </a:ln>
          </a:left>
          <a:right>
            <a:ln w="3175" cap="flat">
              <a:solidFill>
                <a:srgbClr val="838383"/>
              </a:solidFill>
              <a:prstDash val="solid"/>
              <a:miter lim="400000"/>
            </a:ln>
          </a:right>
          <a:top>
            <a:ln w="3175" cap="flat">
              <a:solidFill>
                <a:srgbClr val="838383"/>
              </a:solidFill>
              <a:prstDash val="solid"/>
              <a:miter lim="400000"/>
            </a:ln>
          </a:top>
          <a:bottom>
            <a:ln w="3175" cap="flat">
              <a:solidFill>
                <a:srgbClr val="838383"/>
              </a:solidFill>
              <a:prstDash val="solid"/>
              <a:miter lim="400000"/>
            </a:ln>
          </a:bottom>
          <a:insideH>
            <a:ln w="3175" cap="flat">
              <a:solidFill>
                <a:srgbClr val="838383"/>
              </a:solidFill>
              <a:prstDash val="solid"/>
              <a:miter lim="400000"/>
            </a:ln>
          </a:insideH>
          <a:insideV>
            <a:ln w="3175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808080"/>
              </a:solidFill>
              <a:prstDash val="solid"/>
              <a:miter lim="400000"/>
            </a:ln>
          </a:right>
          <a:top>
            <a:ln w="3175" cap="flat">
              <a:solidFill>
                <a:srgbClr val="808080"/>
              </a:solidFill>
              <a:prstDash val="solid"/>
              <a:miter lim="400000"/>
            </a:ln>
          </a:top>
          <a:bottom>
            <a:ln w="3175" cap="flat">
              <a:solidFill>
                <a:srgbClr val="808080"/>
              </a:solidFill>
              <a:prstDash val="solid"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3175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45B43B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4D4D4D"/>
              </a:solidFill>
              <a:prstDash val="solid"/>
              <a:miter lim="400000"/>
            </a:ln>
          </a:right>
          <a:top>
            <a:ln w="3175" cap="flat">
              <a:solidFill>
                <a:srgbClr val="4D4D4D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4D4D4D"/>
              </a:solidFill>
              <a:prstDash val="solid"/>
              <a:miter lim="400000"/>
            </a:ln>
          </a:insideH>
          <a:insideV>
            <a:ln w="3175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FFBD17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6AAA9"/>
              </a:solidFill>
              <a:prstDash val="solid"/>
              <a:miter lim="400000"/>
            </a:ln>
          </a:insideH>
          <a:insideV>
            <a:ln w="3175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3175" cap="flat">
              <a:solidFill>
                <a:srgbClr val="A6AAA9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6C6C6C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6C6C6C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6C6C6C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7"/>
    <p:restoredTop sz="94666"/>
  </p:normalViewPr>
  <p:slideViewPr>
    <p:cSldViewPr snapToGrid="0">
      <p:cViewPr varScale="1">
        <p:scale>
          <a:sx n="82" d="100"/>
          <a:sy n="82" d="100"/>
        </p:scale>
        <p:origin x="3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jpeg>
</file>

<file path=ppt/media/image24.png>
</file>

<file path=ppt/media/image25.png>
</file>

<file path=ppt/media/image26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77824" y="6935896"/>
            <a:ext cx="6800851" cy="187732"/>
          </a:xfrm>
          <a:prstGeom prst="rect">
            <a:avLst/>
          </a:prstGeom>
        </p:spPr>
        <p:txBody>
          <a:bodyPr/>
          <a:lstStyle>
            <a:lvl1pPr defTabSz="276741">
              <a:defRPr sz="946" spc="-9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13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77824" y="4228967"/>
            <a:ext cx="6800851" cy="2046554"/>
          </a:xfrm>
          <a:prstGeom prst="rect">
            <a:avLst/>
          </a:prstGeom>
        </p:spPr>
        <p:txBody>
          <a:bodyPr anchor="ctr"/>
          <a:lstStyle>
            <a:lvl1pPr defTabSz="1901048">
              <a:lnSpc>
                <a:spcPct val="80000"/>
              </a:lnSpc>
              <a:defRPr sz="9800" spc="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defTabSz="1901048">
              <a:lnSpc>
                <a:spcPct val="80000"/>
              </a:lnSpc>
              <a:defRPr sz="9800" spc="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defTabSz="1901048">
              <a:lnSpc>
                <a:spcPct val="80000"/>
              </a:lnSpc>
              <a:defRPr sz="9800" spc="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defTabSz="1901048">
              <a:lnSpc>
                <a:spcPct val="80000"/>
              </a:lnSpc>
              <a:defRPr sz="9800" spc="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defTabSz="1901048">
              <a:lnSpc>
                <a:spcPct val="80000"/>
              </a:lnSpc>
              <a:defRPr sz="9800" spc="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3660145" y="7031830"/>
            <a:ext cx="236210" cy="25830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77824" y="5843847"/>
            <a:ext cx="6800852" cy="258024"/>
          </a:xfrm>
          <a:prstGeom prst="rect">
            <a:avLst/>
          </a:prstGeom>
        </p:spPr>
        <p:txBody>
          <a:bodyPr/>
          <a:lstStyle>
            <a:lvl1pPr defTabSz="257433">
              <a:defRPr sz="1360" spc="-13"/>
            </a:lvl1pPr>
          </a:lstStyle>
          <a:p>
            <a:r>
              <a:t>Fact information</a:t>
            </a:r>
          </a:p>
        </p:txBody>
      </p:sp>
      <p:sp>
        <p:nvSpPr>
          <p:cNvPr id="107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77824" y="4527485"/>
            <a:ext cx="6800851" cy="1323165"/>
          </a:xfrm>
          <a:prstGeom prst="rect">
            <a:avLst/>
          </a:prstGeom>
        </p:spPr>
        <p:txBody>
          <a:bodyPr anchor="b"/>
          <a:lstStyle>
            <a:lvl1pPr defTabSz="1901048">
              <a:lnSpc>
                <a:spcPct val="80000"/>
              </a:lnSpc>
              <a:defRPr sz="17400" spc="0">
                <a:latin typeface="+mn-lt"/>
                <a:ea typeface="+mn-ea"/>
                <a:cs typeface="+mn-cs"/>
                <a:sym typeface="Canela Bold"/>
              </a:defRPr>
            </a:lvl1pPr>
            <a:lvl2pPr defTabSz="1901048">
              <a:lnSpc>
                <a:spcPct val="80000"/>
              </a:lnSpc>
              <a:defRPr sz="17400" spc="0">
                <a:latin typeface="+mn-lt"/>
                <a:ea typeface="+mn-ea"/>
                <a:cs typeface="+mn-cs"/>
                <a:sym typeface="Canela Bold"/>
              </a:defRPr>
            </a:lvl2pPr>
            <a:lvl3pPr defTabSz="1901048">
              <a:lnSpc>
                <a:spcPct val="80000"/>
              </a:lnSpc>
              <a:defRPr sz="17400" spc="0">
                <a:latin typeface="+mn-lt"/>
                <a:ea typeface="+mn-ea"/>
                <a:cs typeface="+mn-cs"/>
                <a:sym typeface="Canela Bold"/>
              </a:defRPr>
            </a:lvl3pPr>
            <a:lvl4pPr defTabSz="1901048">
              <a:lnSpc>
                <a:spcPct val="80000"/>
              </a:lnSpc>
              <a:defRPr sz="17400" spc="0">
                <a:latin typeface="+mn-lt"/>
                <a:ea typeface="+mn-ea"/>
                <a:cs typeface="+mn-cs"/>
                <a:sym typeface="Canela Bold"/>
              </a:defRPr>
            </a:lvl4pPr>
            <a:lvl5pPr defTabSz="1901048">
              <a:lnSpc>
                <a:spcPct val="80000"/>
              </a:lnSpc>
              <a:defRPr sz="17400" spc="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3660145" y="7031830"/>
            <a:ext cx="236210" cy="25830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77824" y="6661294"/>
            <a:ext cx="6800852" cy="258024"/>
          </a:xfrm>
          <a:prstGeom prst="rect">
            <a:avLst/>
          </a:prstGeom>
        </p:spPr>
        <p:txBody>
          <a:bodyPr anchor="ctr"/>
          <a:lstStyle>
            <a:lvl1pPr defTabSz="257433">
              <a:defRPr sz="1360" spc="-13"/>
            </a:lvl1pPr>
          </a:lstStyle>
          <a:p>
            <a:r>
              <a:t>Attribution</a:t>
            </a:r>
          </a:p>
        </p:txBody>
      </p:sp>
      <p:sp>
        <p:nvSpPr>
          <p:cNvPr id="116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77824" y="4516272"/>
            <a:ext cx="6800851" cy="1368632"/>
          </a:xfrm>
          <a:prstGeom prst="rect">
            <a:avLst/>
          </a:prstGeom>
        </p:spPr>
        <p:txBody>
          <a:bodyPr anchor="ctr"/>
          <a:lstStyle>
            <a:lvl1pPr defTabSz="1901048">
              <a:lnSpc>
                <a:spcPct val="80000"/>
              </a:lnSpc>
              <a:defRPr sz="6400" spc="0">
                <a:latin typeface="+mn-lt"/>
                <a:ea typeface="+mn-ea"/>
                <a:cs typeface="+mn-cs"/>
                <a:sym typeface="Canela Bold"/>
              </a:defRPr>
            </a:lvl1pPr>
            <a:lvl2pPr defTabSz="1901048">
              <a:lnSpc>
                <a:spcPct val="80000"/>
              </a:lnSpc>
              <a:defRPr sz="6400" spc="0">
                <a:latin typeface="+mn-lt"/>
                <a:ea typeface="+mn-ea"/>
                <a:cs typeface="+mn-cs"/>
                <a:sym typeface="Canela Bold"/>
              </a:defRPr>
            </a:lvl2pPr>
            <a:lvl3pPr defTabSz="1901048">
              <a:lnSpc>
                <a:spcPct val="80000"/>
              </a:lnSpc>
              <a:defRPr sz="6400" spc="0">
                <a:latin typeface="+mn-lt"/>
                <a:ea typeface="+mn-ea"/>
                <a:cs typeface="+mn-cs"/>
                <a:sym typeface="Canela Bold"/>
              </a:defRPr>
            </a:lvl3pPr>
            <a:lvl4pPr defTabSz="1901048">
              <a:lnSpc>
                <a:spcPct val="80000"/>
              </a:lnSpc>
              <a:defRPr sz="6400" spc="0">
                <a:latin typeface="+mn-lt"/>
                <a:ea typeface="+mn-ea"/>
                <a:cs typeface="+mn-cs"/>
                <a:sym typeface="Canela Bold"/>
              </a:defRPr>
            </a:lvl4pPr>
            <a:lvl5pPr defTabSz="1901048">
              <a:lnSpc>
                <a:spcPct val="80000"/>
              </a:lnSpc>
              <a:defRPr sz="6400" spc="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ea against sky at sunset 2"/>
          <p:cNvSpPr>
            <a:spLocks noGrp="1"/>
          </p:cNvSpPr>
          <p:nvPr>
            <p:ph type="pic" sz="quarter" idx="21"/>
          </p:nvPr>
        </p:nvSpPr>
        <p:spPr>
          <a:xfrm>
            <a:off x="4879255" y="4951196"/>
            <a:ext cx="2282510" cy="25660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Sea against sky at sunset 1"/>
          <p:cNvSpPr>
            <a:spLocks noGrp="1"/>
          </p:cNvSpPr>
          <p:nvPr>
            <p:ph type="pic" sz="quarter" idx="22"/>
          </p:nvPr>
        </p:nvSpPr>
        <p:spPr>
          <a:xfrm>
            <a:off x="4761185" y="3615002"/>
            <a:ext cx="2514899" cy="16762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each and sea at sunset"/>
          <p:cNvSpPr>
            <a:spLocks noGrp="1"/>
          </p:cNvSpPr>
          <p:nvPr>
            <p:ph type="pic" sz="half" idx="23"/>
          </p:nvPr>
        </p:nvSpPr>
        <p:spPr>
          <a:xfrm>
            <a:off x="-19679" y="3615002"/>
            <a:ext cx="5195095" cy="34633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each and sea at sunset"/>
          <p:cNvSpPr>
            <a:spLocks noGrp="1"/>
          </p:cNvSpPr>
          <p:nvPr>
            <p:ph type="pic" sz="half" idx="21"/>
          </p:nvPr>
        </p:nvSpPr>
        <p:spPr>
          <a:xfrm>
            <a:off x="393567" y="3090245"/>
            <a:ext cx="6769366" cy="45129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>
            <a:spLocks noGrp="1"/>
          </p:cNvSpPr>
          <p:nvPr>
            <p:ph type="pic" idx="21"/>
          </p:nvPr>
        </p:nvSpPr>
        <p:spPr>
          <a:xfrm>
            <a:off x="-1" y="2827866"/>
            <a:ext cx="7556501" cy="5037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77824" y="5567097"/>
            <a:ext cx="6800851" cy="69792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377824" y="6936713"/>
            <a:ext cx="6800852" cy="187733"/>
          </a:xfrm>
          <a:prstGeom prst="rect">
            <a:avLst/>
          </a:prstGeom>
        </p:spPr>
        <p:txBody>
          <a:bodyPr/>
          <a:lstStyle>
            <a:lvl1pPr defTabSz="276741">
              <a:defRPr sz="946" spc="-9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3660145" y="7031830"/>
            <a:ext cx="236210" cy="25830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376677" y="4642338"/>
            <a:ext cx="3023759" cy="787136"/>
          </a:xfrm>
          <a:prstGeom prst="rect">
            <a:avLst/>
          </a:prstGeom>
        </p:spPr>
        <p:txBody>
          <a:bodyPr/>
          <a:lstStyle>
            <a:lvl1pPr>
              <a:defRPr sz="6400" spc="-64"/>
            </a:lvl1pPr>
          </a:lstStyle>
          <a:p>
            <a:r>
              <a:t>Slide Title</a:t>
            </a:r>
          </a:p>
        </p:txBody>
      </p:sp>
      <p:sp>
        <p:nvSpPr>
          <p:cNvPr id="33" name="Sea against sky at sunset"/>
          <p:cNvSpPr>
            <a:spLocks noGrp="1"/>
          </p:cNvSpPr>
          <p:nvPr>
            <p:ph type="pic" sz="half" idx="21"/>
          </p:nvPr>
        </p:nvSpPr>
        <p:spPr>
          <a:xfrm>
            <a:off x="2876980" y="3615002"/>
            <a:ext cx="5191159" cy="34633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77824" y="5395895"/>
            <a:ext cx="3022601" cy="1678568"/>
          </a:xfrm>
          <a:prstGeom prst="rect">
            <a:avLst/>
          </a:prstGeom>
        </p:spPr>
        <p:txBody>
          <a:bodyPr/>
          <a:lstStyle>
            <a:lvl1pPr>
              <a:defRPr sz="3400" spc="-34"/>
            </a:lvl1pPr>
            <a:lvl2pPr>
              <a:defRPr sz="3400" spc="-34"/>
            </a:lvl2pPr>
            <a:lvl3pPr>
              <a:defRPr sz="3400" spc="-34"/>
            </a:lvl3pPr>
            <a:lvl4pPr>
              <a:defRPr sz="3400" spc="-34"/>
            </a:lvl4pPr>
            <a:lvl5pPr>
              <a:defRPr sz="3400" spc="-34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3660145" y="7031830"/>
            <a:ext cx="236210" cy="25830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377824" y="3461510"/>
            <a:ext cx="6800851" cy="535253"/>
          </a:xfrm>
          <a:prstGeom prst="rect">
            <a:avLst/>
          </a:prstGeom>
        </p:spPr>
        <p:txBody>
          <a:bodyPr anchor="t"/>
          <a:lstStyle>
            <a:lvl1pPr>
              <a:defRPr sz="6400" spc="-64"/>
            </a:lvl1pPr>
          </a:lstStyle>
          <a:p>
            <a:r>
              <a:t>Slide Title</a:t>
            </a:r>
          </a:p>
        </p:txBody>
      </p:sp>
      <p:sp>
        <p:nvSpPr>
          <p:cNvPr id="43" name="內文層級一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77824" y="4465108"/>
            <a:ext cx="6801774" cy="2629033"/>
          </a:xfrm>
          <a:prstGeom prst="rect">
            <a:avLst/>
          </a:prstGeom>
        </p:spPr>
        <p:txBody>
          <a:bodyPr/>
          <a:lstStyle>
            <a:lvl1pPr marL="4219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  <a:lvl2pPr marL="9680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5141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0602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6063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77824" y="3960426"/>
            <a:ext cx="6800852" cy="258024"/>
          </a:xfrm>
          <a:prstGeom prst="rect">
            <a:avLst/>
          </a:prstGeom>
        </p:spPr>
        <p:txBody>
          <a:bodyPr/>
          <a:lstStyle>
            <a:lvl1pPr defTabSz="257433">
              <a:defRPr sz="1360" spc="-13"/>
            </a:lvl1pPr>
          </a:lstStyle>
          <a:p>
            <a:r>
              <a:t>Slide Subtitle</a:t>
            </a:r>
          </a:p>
        </p:txBody>
      </p:sp>
      <p:sp>
        <p:nvSpPr>
          <p:cNvPr id="4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3660145" y="7031830"/>
            <a:ext cx="236210" cy="25830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內文層級一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77824" y="4465108"/>
            <a:ext cx="6800851" cy="2630132"/>
          </a:xfrm>
          <a:prstGeom prst="rect">
            <a:avLst/>
          </a:prstGeom>
        </p:spPr>
        <p:txBody>
          <a:bodyPr numCol="2" spcCol="792832"/>
          <a:lstStyle>
            <a:lvl1pPr marL="4219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  <a:lvl2pPr marL="9680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5141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0602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6063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377824" y="3461510"/>
            <a:ext cx="3022601" cy="495897"/>
          </a:xfrm>
          <a:prstGeom prst="rect">
            <a:avLst/>
          </a:prstGeom>
        </p:spPr>
        <p:txBody>
          <a:bodyPr anchor="t"/>
          <a:lstStyle>
            <a:lvl1pPr>
              <a:defRPr sz="6400" spc="-64"/>
            </a:lvl1pPr>
          </a:lstStyle>
          <a:p>
            <a:r>
              <a:t>Slide Title</a:t>
            </a:r>
          </a:p>
        </p:txBody>
      </p:sp>
      <p:sp>
        <p:nvSpPr>
          <p:cNvPr id="61" name="Sea against sky at sunset"/>
          <p:cNvSpPr>
            <a:spLocks noGrp="1"/>
          </p:cNvSpPr>
          <p:nvPr>
            <p:ph type="pic" sz="quarter" idx="21"/>
          </p:nvPr>
        </p:nvSpPr>
        <p:spPr>
          <a:xfrm>
            <a:off x="3778449" y="3444121"/>
            <a:ext cx="3400426" cy="3820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2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377824" y="3961341"/>
            <a:ext cx="3023831" cy="258024"/>
          </a:xfrm>
          <a:prstGeom prst="rect">
            <a:avLst/>
          </a:prstGeom>
        </p:spPr>
        <p:txBody>
          <a:bodyPr/>
          <a:lstStyle>
            <a:lvl1pPr defTabSz="257433">
              <a:defRPr sz="1360" spc="-13"/>
            </a:lvl1pPr>
          </a:lstStyle>
          <a:p>
            <a:r>
              <a:t>Slide Subtitle</a:t>
            </a:r>
          </a:p>
        </p:txBody>
      </p:sp>
      <p:sp>
        <p:nvSpPr>
          <p:cNvPr id="63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77824" y="4468213"/>
            <a:ext cx="3023831" cy="2598378"/>
          </a:xfrm>
          <a:prstGeom prst="rect">
            <a:avLst/>
          </a:prstGeom>
        </p:spPr>
        <p:txBody>
          <a:bodyPr/>
          <a:lstStyle>
            <a:lvl1pPr marL="4219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  <a:lvl2pPr marL="9680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5141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0602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606386" indent="-421986" algn="l" defTabSz="1901001">
              <a:lnSpc>
                <a:spcPct val="90000"/>
              </a:lnSpc>
              <a:spcBef>
                <a:spcPts val="1800"/>
              </a:spcBef>
              <a:buSzPct val="150000"/>
              <a:buChar char="•"/>
              <a:defRPr sz="3400" spc="0"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3662112" y="7031830"/>
            <a:ext cx="236211" cy="25830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377824" y="4226200"/>
            <a:ext cx="6800851" cy="2046553"/>
          </a:xfrm>
          <a:prstGeom prst="rect">
            <a:avLst/>
          </a:prstGeom>
        </p:spPr>
        <p:txBody>
          <a:bodyPr anchor="ctr"/>
          <a:lstStyle>
            <a:lvl1pPr>
              <a:defRPr spc="0"/>
            </a:lvl1pPr>
          </a:lstStyle>
          <a:p>
            <a:r>
              <a:t>Section Title</a:t>
            </a:r>
          </a:p>
        </p:txBody>
      </p:sp>
      <p:sp>
        <p:nvSpPr>
          <p:cNvPr id="72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377824" y="3461510"/>
            <a:ext cx="6800851" cy="535253"/>
          </a:xfrm>
          <a:prstGeom prst="rect">
            <a:avLst/>
          </a:prstGeom>
        </p:spPr>
        <p:txBody>
          <a:bodyPr anchor="t"/>
          <a:lstStyle>
            <a:lvl1pPr>
              <a:defRPr sz="6400" spc="-64"/>
            </a:lvl1pPr>
          </a:lstStyle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77824" y="3960426"/>
            <a:ext cx="6800852" cy="258024"/>
          </a:xfrm>
          <a:prstGeom prst="rect">
            <a:avLst/>
          </a:prstGeom>
        </p:spPr>
        <p:txBody>
          <a:bodyPr/>
          <a:lstStyle>
            <a:lvl1pPr defTabSz="257433">
              <a:defRPr sz="1360" spc="-13"/>
            </a:lvl1pPr>
          </a:lstStyle>
          <a:p>
            <a:r>
              <a:t>Slide Subtitle</a:t>
            </a:r>
          </a:p>
        </p:txBody>
      </p:sp>
      <p:sp>
        <p:nvSpPr>
          <p:cNvPr id="8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377824" y="3461510"/>
            <a:ext cx="6800851" cy="535253"/>
          </a:xfrm>
          <a:prstGeom prst="rect">
            <a:avLst/>
          </a:prstGeom>
        </p:spPr>
        <p:txBody>
          <a:bodyPr anchor="t"/>
          <a:lstStyle>
            <a:lvl1pPr>
              <a:defRPr sz="6400" spc="-64"/>
            </a:lvl1pPr>
          </a:lstStyle>
          <a:p>
            <a:r>
              <a:t>Agenda Title</a:t>
            </a:r>
          </a:p>
        </p:txBody>
      </p:sp>
      <p:sp>
        <p:nvSpPr>
          <p:cNvPr id="89" name="內文層級一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77824" y="4465108"/>
            <a:ext cx="6800851" cy="2598647"/>
          </a:xfrm>
          <a:prstGeom prst="rect">
            <a:avLst/>
          </a:prstGeom>
        </p:spPr>
        <p:txBody>
          <a:bodyPr/>
          <a:lstStyle>
            <a:lvl1pPr algn="l">
              <a:spcBef>
                <a:spcPts val="1800"/>
              </a:spcBef>
              <a:defRPr sz="5200" spc="-104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algn="l">
              <a:spcBef>
                <a:spcPts val="1800"/>
              </a:spcBef>
              <a:defRPr sz="5200" spc="-104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algn="l">
              <a:spcBef>
                <a:spcPts val="1800"/>
              </a:spcBef>
              <a:defRPr sz="5200" spc="-104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algn="l">
              <a:spcBef>
                <a:spcPts val="1800"/>
              </a:spcBef>
              <a:defRPr sz="5200" spc="-104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algn="l">
              <a:spcBef>
                <a:spcPts val="1800"/>
              </a:spcBef>
              <a:defRPr sz="5200" spc="-104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77824" y="3961191"/>
            <a:ext cx="6800852" cy="258024"/>
          </a:xfrm>
          <a:prstGeom prst="rect">
            <a:avLst/>
          </a:prstGeom>
        </p:spPr>
        <p:txBody>
          <a:bodyPr/>
          <a:lstStyle>
            <a:lvl1pPr defTabSz="257433">
              <a:defRPr sz="1360" spc="-13"/>
            </a:lvl1pPr>
          </a:lstStyle>
          <a:p>
            <a:r>
              <a:t>Agenda Subtitle</a:t>
            </a:r>
          </a:p>
        </p:txBody>
      </p:sp>
      <p:sp>
        <p:nvSpPr>
          <p:cNvPr id="9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377824" y="4319488"/>
            <a:ext cx="6800851" cy="13223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5742" tIns="15742" rIns="15742" bIns="15742" anchor="b">
            <a:normAutofit/>
          </a:bodyPr>
          <a:lstStyle/>
          <a:p>
            <a:r>
              <a:t>Presentation Title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 hasCustomPrompt="1"/>
          </p:nvPr>
        </p:nvSpPr>
        <p:spPr>
          <a:xfrm>
            <a:off x="377824" y="5566595"/>
            <a:ext cx="6800851" cy="6974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5742" tIns="15742" rIns="15742" bIns="15742">
            <a:normAutofit/>
          </a:bodyPr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3661325" y="7031830"/>
            <a:ext cx="236211" cy="258308"/>
          </a:xfrm>
          <a:prstGeom prst="rect">
            <a:avLst/>
          </a:prstGeom>
          <a:ln w="3175">
            <a:miter lim="400000"/>
          </a:ln>
        </p:spPr>
        <p:txBody>
          <a:bodyPr wrap="none" lIns="15742" tIns="15742" rIns="15742" bIns="15742" anchor="b">
            <a:spAutoFit/>
          </a:bodyPr>
          <a:lstStyle>
            <a:lvl1pPr defTabSz="455459">
              <a:lnSpc>
                <a:spcPct val="100000"/>
              </a:lnSpc>
              <a:defRPr sz="14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190104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-97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190104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-97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190104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-97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190104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-97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190104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-97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190104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-97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190104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-97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190104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-97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190104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-97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0" marR="0" indent="0" algn="ctr" defTabSz="64358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-45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1pPr>
      <a:lvl2pPr marL="0" marR="0" indent="457200" algn="ctr" defTabSz="64358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-45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2pPr>
      <a:lvl3pPr marL="0" marR="0" indent="914400" algn="ctr" defTabSz="64358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-45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3pPr>
      <a:lvl4pPr marL="0" marR="0" indent="1371600" algn="ctr" defTabSz="64358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-45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4pPr>
      <a:lvl5pPr marL="0" marR="0" indent="1828800" algn="ctr" defTabSz="64358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-45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5pPr>
      <a:lvl6pPr marL="0" marR="0" indent="2286000" algn="ctr" defTabSz="64358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-45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6pPr>
      <a:lvl7pPr marL="0" marR="0" indent="2743200" algn="ctr" defTabSz="64358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-45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7pPr>
      <a:lvl8pPr marL="0" marR="0" indent="3200400" algn="ctr" defTabSz="64358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-45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8pPr>
      <a:lvl9pPr marL="0" marR="0" indent="3657600" algn="ctr" defTabSz="64358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-45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9pPr>
    </p:bodyStyle>
    <p:otherStyle>
      <a:lvl1pPr marL="0" marR="0" indent="0" algn="ctr" defTabSz="45545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45545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45545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45545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45545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45545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45545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45545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45545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G_6585.jpeg" descr="IMG_6585.jpeg"/>
          <p:cNvPicPr>
            <a:picLocks noChangeAspect="1"/>
          </p:cNvPicPr>
          <p:nvPr/>
        </p:nvPicPr>
        <p:blipFill>
          <a:blip r:embed="rId2"/>
          <a:srcRect l="18" t="103" b="1"/>
          <a:stretch>
            <a:fillRect/>
          </a:stretch>
        </p:blipFill>
        <p:spPr>
          <a:xfrm>
            <a:off x="-6500560" y="-940868"/>
            <a:ext cx="15120000" cy="11330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7" y="1"/>
                </a:moveTo>
                <a:cubicBezTo>
                  <a:pt x="4" y="-4"/>
                  <a:pt x="1" y="12"/>
                  <a:pt x="0" y="46"/>
                </a:cubicBezTo>
                <a:cubicBezTo>
                  <a:pt x="0" y="92"/>
                  <a:pt x="4" y="115"/>
                  <a:pt x="9" y="96"/>
                </a:cubicBezTo>
                <a:cubicBezTo>
                  <a:pt x="15" y="78"/>
                  <a:pt x="16" y="40"/>
                  <a:pt x="11" y="13"/>
                </a:cubicBezTo>
                <a:cubicBezTo>
                  <a:pt x="9" y="6"/>
                  <a:pt x="8" y="3"/>
                  <a:pt x="7" y="1"/>
                </a:cubicBezTo>
                <a:close/>
                <a:moveTo>
                  <a:pt x="8415" y="4512"/>
                </a:moveTo>
                <a:cubicBezTo>
                  <a:pt x="8410" y="4511"/>
                  <a:pt x="8404" y="4512"/>
                  <a:pt x="8399" y="4513"/>
                </a:cubicBezTo>
                <a:cubicBezTo>
                  <a:pt x="8369" y="4517"/>
                  <a:pt x="8309" y="4543"/>
                  <a:pt x="8223" y="4586"/>
                </a:cubicBezTo>
                <a:cubicBezTo>
                  <a:pt x="8218" y="4593"/>
                  <a:pt x="8211" y="4602"/>
                  <a:pt x="8198" y="4614"/>
                </a:cubicBezTo>
                <a:cubicBezTo>
                  <a:pt x="8174" y="4637"/>
                  <a:pt x="8135" y="4646"/>
                  <a:pt x="8106" y="4637"/>
                </a:cubicBezTo>
                <a:cubicBezTo>
                  <a:pt x="8104" y="4638"/>
                  <a:pt x="8102" y="4640"/>
                  <a:pt x="8100" y="4640"/>
                </a:cubicBezTo>
                <a:cubicBezTo>
                  <a:pt x="8079" y="4644"/>
                  <a:pt x="7979" y="4708"/>
                  <a:pt x="7879" y="4782"/>
                </a:cubicBezTo>
                <a:cubicBezTo>
                  <a:pt x="7741" y="4885"/>
                  <a:pt x="7324" y="5613"/>
                  <a:pt x="7311" y="5777"/>
                </a:cubicBezTo>
                <a:cubicBezTo>
                  <a:pt x="7306" y="5831"/>
                  <a:pt x="7258" y="6057"/>
                  <a:pt x="7210" y="6248"/>
                </a:cubicBezTo>
                <a:cubicBezTo>
                  <a:pt x="7183" y="6354"/>
                  <a:pt x="7149" y="6514"/>
                  <a:pt x="7134" y="6603"/>
                </a:cubicBezTo>
                <a:cubicBezTo>
                  <a:pt x="7119" y="6693"/>
                  <a:pt x="7075" y="6837"/>
                  <a:pt x="7036" y="6923"/>
                </a:cubicBezTo>
                <a:cubicBezTo>
                  <a:pt x="6916" y="7188"/>
                  <a:pt x="6900" y="7283"/>
                  <a:pt x="6940" y="7486"/>
                </a:cubicBezTo>
                <a:cubicBezTo>
                  <a:pt x="6977" y="7678"/>
                  <a:pt x="6993" y="7775"/>
                  <a:pt x="6998" y="7842"/>
                </a:cubicBezTo>
                <a:cubicBezTo>
                  <a:pt x="7001" y="7890"/>
                  <a:pt x="7117" y="8032"/>
                  <a:pt x="7153" y="8032"/>
                </a:cubicBezTo>
                <a:cubicBezTo>
                  <a:pt x="7165" y="8032"/>
                  <a:pt x="7186" y="8060"/>
                  <a:pt x="7200" y="8094"/>
                </a:cubicBezTo>
                <a:cubicBezTo>
                  <a:pt x="7213" y="8129"/>
                  <a:pt x="7235" y="8167"/>
                  <a:pt x="7247" y="8178"/>
                </a:cubicBezTo>
                <a:cubicBezTo>
                  <a:pt x="7260" y="8188"/>
                  <a:pt x="7270" y="8206"/>
                  <a:pt x="7271" y="8218"/>
                </a:cubicBezTo>
                <a:cubicBezTo>
                  <a:pt x="7272" y="8230"/>
                  <a:pt x="7279" y="8270"/>
                  <a:pt x="7288" y="8305"/>
                </a:cubicBezTo>
                <a:cubicBezTo>
                  <a:pt x="7301" y="8354"/>
                  <a:pt x="7293" y="8385"/>
                  <a:pt x="7251" y="8441"/>
                </a:cubicBezTo>
                <a:cubicBezTo>
                  <a:pt x="7203" y="8505"/>
                  <a:pt x="7181" y="8513"/>
                  <a:pt x="7071" y="8509"/>
                </a:cubicBezTo>
                <a:cubicBezTo>
                  <a:pt x="6993" y="8506"/>
                  <a:pt x="6951" y="8515"/>
                  <a:pt x="6959" y="8532"/>
                </a:cubicBezTo>
                <a:cubicBezTo>
                  <a:pt x="6979" y="8575"/>
                  <a:pt x="6906" y="8599"/>
                  <a:pt x="6864" y="8564"/>
                </a:cubicBezTo>
                <a:cubicBezTo>
                  <a:pt x="6838" y="8542"/>
                  <a:pt x="6822" y="8541"/>
                  <a:pt x="6813" y="8561"/>
                </a:cubicBezTo>
                <a:cubicBezTo>
                  <a:pt x="6804" y="8580"/>
                  <a:pt x="6791" y="8579"/>
                  <a:pt x="6773" y="8559"/>
                </a:cubicBezTo>
                <a:cubicBezTo>
                  <a:pt x="6754" y="8538"/>
                  <a:pt x="6740" y="8542"/>
                  <a:pt x="6721" y="8573"/>
                </a:cubicBezTo>
                <a:cubicBezTo>
                  <a:pt x="6706" y="8597"/>
                  <a:pt x="6684" y="8605"/>
                  <a:pt x="6671" y="8592"/>
                </a:cubicBezTo>
                <a:cubicBezTo>
                  <a:pt x="6636" y="8559"/>
                  <a:pt x="6498" y="8573"/>
                  <a:pt x="6461" y="8614"/>
                </a:cubicBezTo>
                <a:cubicBezTo>
                  <a:pt x="6444" y="8633"/>
                  <a:pt x="6429" y="8639"/>
                  <a:pt x="6429" y="8627"/>
                </a:cubicBezTo>
                <a:cubicBezTo>
                  <a:pt x="6429" y="8615"/>
                  <a:pt x="6408" y="8629"/>
                  <a:pt x="6383" y="8659"/>
                </a:cubicBezTo>
                <a:cubicBezTo>
                  <a:pt x="6357" y="8689"/>
                  <a:pt x="6299" y="8747"/>
                  <a:pt x="6253" y="8788"/>
                </a:cubicBezTo>
                <a:cubicBezTo>
                  <a:pt x="6208" y="8828"/>
                  <a:pt x="6152" y="8901"/>
                  <a:pt x="6131" y="8950"/>
                </a:cubicBezTo>
                <a:cubicBezTo>
                  <a:pt x="6110" y="8998"/>
                  <a:pt x="6077" y="9058"/>
                  <a:pt x="6058" y="9083"/>
                </a:cubicBezTo>
                <a:cubicBezTo>
                  <a:pt x="6040" y="9108"/>
                  <a:pt x="5989" y="9190"/>
                  <a:pt x="5946" y="9266"/>
                </a:cubicBezTo>
                <a:cubicBezTo>
                  <a:pt x="5843" y="9444"/>
                  <a:pt x="5630" y="9752"/>
                  <a:pt x="5314" y="10177"/>
                </a:cubicBezTo>
                <a:cubicBezTo>
                  <a:pt x="5174" y="10365"/>
                  <a:pt x="5060" y="10533"/>
                  <a:pt x="5060" y="10549"/>
                </a:cubicBezTo>
                <a:cubicBezTo>
                  <a:pt x="5060" y="10566"/>
                  <a:pt x="5041" y="10604"/>
                  <a:pt x="5018" y="10634"/>
                </a:cubicBezTo>
                <a:cubicBezTo>
                  <a:pt x="4995" y="10665"/>
                  <a:pt x="4982" y="10690"/>
                  <a:pt x="4987" y="10690"/>
                </a:cubicBezTo>
                <a:cubicBezTo>
                  <a:pt x="4993" y="10690"/>
                  <a:pt x="4956" y="10772"/>
                  <a:pt x="4905" y="10872"/>
                </a:cubicBezTo>
                <a:cubicBezTo>
                  <a:pt x="4812" y="11052"/>
                  <a:pt x="4780" y="11194"/>
                  <a:pt x="4804" y="11320"/>
                </a:cubicBezTo>
                <a:cubicBezTo>
                  <a:pt x="4810" y="11354"/>
                  <a:pt x="4828" y="11382"/>
                  <a:pt x="4843" y="11382"/>
                </a:cubicBezTo>
                <a:cubicBezTo>
                  <a:pt x="4859" y="11382"/>
                  <a:pt x="4882" y="11406"/>
                  <a:pt x="4894" y="11436"/>
                </a:cubicBezTo>
                <a:cubicBezTo>
                  <a:pt x="4932" y="11530"/>
                  <a:pt x="5039" y="11585"/>
                  <a:pt x="5205" y="11595"/>
                </a:cubicBezTo>
                <a:cubicBezTo>
                  <a:pt x="5406" y="11608"/>
                  <a:pt x="5637" y="11613"/>
                  <a:pt x="5808" y="11607"/>
                </a:cubicBezTo>
                <a:cubicBezTo>
                  <a:pt x="5949" y="11603"/>
                  <a:pt x="6106" y="11620"/>
                  <a:pt x="6211" y="11651"/>
                </a:cubicBezTo>
                <a:cubicBezTo>
                  <a:pt x="6246" y="11662"/>
                  <a:pt x="6278" y="11671"/>
                  <a:pt x="6284" y="11673"/>
                </a:cubicBezTo>
                <a:cubicBezTo>
                  <a:pt x="6290" y="11674"/>
                  <a:pt x="6313" y="11688"/>
                  <a:pt x="6336" y="11704"/>
                </a:cubicBezTo>
                <a:cubicBezTo>
                  <a:pt x="6360" y="11721"/>
                  <a:pt x="6468" y="11730"/>
                  <a:pt x="6590" y="11726"/>
                </a:cubicBezTo>
                <a:cubicBezTo>
                  <a:pt x="6834" y="11716"/>
                  <a:pt x="6855" y="11733"/>
                  <a:pt x="6837" y="11940"/>
                </a:cubicBezTo>
                <a:cubicBezTo>
                  <a:pt x="6831" y="12004"/>
                  <a:pt x="6832" y="12069"/>
                  <a:pt x="6840" y="12086"/>
                </a:cubicBezTo>
                <a:cubicBezTo>
                  <a:pt x="6848" y="12102"/>
                  <a:pt x="6857" y="12197"/>
                  <a:pt x="6859" y="12296"/>
                </a:cubicBezTo>
                <a:cubicBezTo>
                  <a:pt x="6862" y="12395"/>
                  <a:pt x="6868" y="12538"/>
                  <a:pt x="6874" y="12614"/>
                </a:cubicBezTo>
                <a:cubicBezTo>
                  <a:pt x="6898" y="12938"/>
                  <a:pt x="6882" y="13449"/>
                  <a:pt x="6846" y="13540"/>
                </a:cubicBezTo>
                <a:cubicBezTo>
                  <a:pt x="6835" y="13567"/>
                  <a:pt x="6826" y="13611"/>
                  <a:pt x="6825" y="13640"/>
                </a:cubicBezTo>
                <a:cubicBezTo>
                  <a:pt x="6824" y="13711"/>
                  <a:pt x="6791" y="13959"/>
                  <a:pt x="6753" y="14191"/>
                </a:cubicBezTo>
                <a:cubicBezTo>
                  <a:pt x="6747" y="14222"/>
                  <a:pt x="6741" y="14265"/>
                  <a:pt x="6737" y="14288"/>
                </a:cubicBezTo>
                <a:cubicBezTo>
                  <a:pt x="6733" y="14311"/>
                  <a:pt x="6722" y="14347"/>
                  <a:pt x="6713" y="14367"/>
                </a:cubicBezTo>
                <a:cubicBezTo>
                  <a:pt x="6704" y="14387"/>
                  <a:pt x="6701" y="14432"/>
                  <a:pt x="6708" y="14468"/>
                </a:cubicBezTo>
                <a:cubicBezTo>
                  <a:pt x="6715" y="14505"/>
                  <a:pt x="6711" y="14542"/>
                  <a:pt x="6699" y="14552"/>
                </a:cubicBezTo>
                <a:cubicBezTo>
                  <a:pt x="6688" y="14561"/>
                  <a:pt x="6683" y="14581"/>
                  <a:pt x="6689" y="14594"/>
                </a:cubicBezTo>
                <a:cubicBezTo>
                  <a:pt x="6695" y="14607"/>
                  <a:pt x="6692" y="14624"/>
                  <a:pt x="6681" y="14633"/>
                </a:cubicBezTo>
                <a:cubicBezTo>
                  <a:pt x="6670" y="14642"/>
                  <a:pt x="6665" y="14689"/>
                  <a:pt x="6670" y="14736"/>
                </a:cubicBezTo>
                <a:cubicBezTo>
                  <a:pt x="6674" y="14784"/>
                  <a:pt x="6672" y="14835"/>
                  <a:pt x="6665" y="14850"/>
                </a:cubicBezTo>
                <a:cubicBezTo>
                  <a:pt x="6658" y="14865"/>
                  <a:pt x="6649" y="15141"/>
                  <a:pt x="6645" y="15463"/>
                </a:cubicBezTo>
                <a:cubicBezTo>
                  <a:pt x="6641" y="15784"/>
                  <a:pt x="6627" y="16221"/>
                  <a:pt x="6615" y="16434"/>
                </a:cubicBezTo>
                <a:cubicBezTo>
                  <a:pt x="6568" y="17267"/>
                  <a:pt x="6564" y="17390"/>
                  <a:pt x="6584" y="17437"/>
                </a:cubicBezTo>
                <a:cubicBezTo>
                  <a:pt x="6616" y="17513"/>
                  <a:pt x="6598" y="17836"/>
                  <a:pt x="6551" y="18071"/>
                </a:cubicBezTo>
                <a:cubicBezTo>
                  <a:pt x="6526" y="18191"/>
                  <a:pt x="6505" y="18356"/>
                  <a:pt x="6503" y="18440"/>
                </a:cubicBezTo>
                <a:cubicBezTo>
                  <a:pt x="6501" y="18523"/>
                  <a:pt x="6491" y="18720"/>
                  <a:pt x="6481" y="18879"/>
                </a:cubicBezTo>
                <a:cubicBezTo>
                  <a:pt x="6490" y="18944"/>
                  <a:pt x="6490" y="19056"/>
                  <a:pt x="6483" y="19265"/>
                </a:cubicBezTo>
                <a:cubicBezTo>
                  <a:pt x="6475" y="19493"/>
                  <a:pt x="6457" y="19749"/>
                  <a:pt x="6442" y="19834"/>
                </a:cubicBezTo>
                <a:cubicBezTo>
                  <a:pt x="6427" y="19919"/>
                  <a:pt x="6410" y="20107"/>
                  <a:pt x="6404" y="20252"/>
                </a:cubicBezTo>
                <a:cubicBezTo>
                  <a:pt x="6395" y="20497"/>
                  <a:pt x="6354" y="20641"/>
                  <a:pt x="6317" y="20562"/>
                </a:cubicBezTo>
                <a:cubicBezTo>
                  <a:pt x="6308" y="20544"/>
                  <a:pt x="6292" y="20406"/>
                  <a:pt x="6282" y="20258"/>
                </a:cubicBezTo>
                <a:cubicBezTo>
                  <a:pt x="6271" y="20110"/>
                  <a:pt x="6247" y="19853"/>
                  <a:pt x="6227" y="19689"/>
                </a:cubicBezTo>
                <a:cubicBezTo>
                  <a:pt x="6212" y="19559"/>
                  <a:pt x="6202" y="19390"/>
                  <a:pt x="6199" y="19233"/>
                </a:cubicBezTo>
                <a:cubicBezTo>
                  <a:pt x="6194" y="19181"/>
                  <a:pt x="6188" y="19131"/>
                  <a:pt x="6183" y="19100"/>
                </a:cubicBezTo>
                <a:cubicBezTo>
                  <a:pt x="6172" y="19034"/>
                  <a:pt x="6152" y="18910"/>
                  <a:pt x="6138" y="18825"/>
                </a:cubicBezTo>
                <a:cubicBezTo>
                  <a:pt x="6124" y="18739"/>
                  <a:pt x="6120" y="18626"/>
                  <a:pt x="6127" y="18575"/>
                </a:cubicBezTo>
                <a:cubicBezTo>
                  <a:pt x="6161" y="18355"/>
                  <a:pt x="6122" y="17596"/>
                  <a:pt x="6070" y="17444"/>
                </a:cubicBezTo>
                <a:cubicBezTo>
                  <a:pt x="6062" y="17421"/>
                  <a:pt x="6060" y="17362"/>
                  <a:pt x="6064" y="17312"/>
                </a:cubicBezTo>
                <a:cubicBezTo>
                  <a:pt x="6068" y="17263"/>
                  <a:pt x="6063" y="17214"/>
                  <a:pt x="6053" y="17205"/>
                </a:cubicBezTo>
                <a:cubicBezTo>
                  <a:pt x="6042" y="17196"/>
                  <a:pt x="6036" y="17148"/>
                  <a:pt x="6039" y="17097"/>
                </a:cubicBezTo>
                <a:cubicBezTo>
                  <a:pt x="6042" y="17047"/>
                  <a:pt x="6038" y="16995"/>
                  <a:pt x="6030" y="16984"/>
                </a:cubicBezTo>
                <a:cubicBezTo>
                  <a:pt x="6022" y="16973"/>
                  <a:pt x="6015" y="16917"/>
                  <a:pt x="6015" y="16858"/>
                </a:cubicBezTo>
                <a:cubicBezTo>
                  <a:pt x="6015" y="16781"/>
                  <a:pt x="5995" y="16716"/>
                  <a:pt x="5940" y="16615"/>
                </a:cubicBezTo>
                <a:cubicBezTo>
                  <a:pt x="5899" y="16538"/>
                  <a:pt x="5855" y="16474"/>
                  <a:pt x="5842" y="16472"/>
                </a:cubicBezTo>
                <a:cubicBezTo>
                  <a:pt x="5828" y="16470"/>
                  <a:pt x="5784" y="16465"/>
                  <a:pt x="5743" y="16462"/>
                </a:cubicBezTo>
                <a:cubicBezTo>
                  <a:pt x="5675" y="16456"/>
                  <a:pt x="5526" y="16377"/>
                  <a:pt x="5363" y="16260"/>
                </a:cubicBezTo>
                <a:cubicBezTo>
                  <a:pt x="5298" y="16214"/>
                  <a:pt x="5104" y="16210"/>
                  <a:pt x="5042" y="16253"/>
                </a:cubicBezTo>
                <a:cubicBezTo>
                  <a:pt x="4998" y="16283"/>
                  <a:pt x="4785" y="16366"/>
                  <a:pt x="4723" y="16377"/>
                </a:cubicBezTo>
                <a:cubicBezTo>
                  <a:pt x="4640" y="16391"/>
                  <a:pt x="4603" y="16425"/>
                  <a:pt x="4601" y="16486"/>
                </a:cubicBezTo>
                <a:cubicBezTo>
                  <a:pt x="4593" y="16665"/>
                  <a:pt x="4601" y="16967"/>
                  <a:pt x="4614" y="17010"/>
                </a:cubicBezTo>
                <a:cubicBezTo>
                  <a:pt x="4623" y="17037"/>
                  <a:pt x="4625" y="17108"/>
                  <a:pt x="4619" y="17169"/>
                </a:cubicBezTo>
                <a:cubicBezTo>
                  <a:pt x="4613" y="17229"/>
                  <a:pt x="4616" y="17286"/>
                  <a:pt x="4627" y="17294"/>
                </a:cubicBezTo>
                <a:cubicBezTo>
                  <a:pt x="4652" y="17315"/>
                  <a:pt x="4651" y="17465"/>
                  <a:pt x="4624" y="17486"/>
                </a:cubicBezTo>
                <a:cubicBezTo>
                  <a:pt x="4613" y="17496"/>
                  <a:pt x="4609" y="17517"/>
                  <a:pt x="4616" y="17533"/>
                </a:cubicBezTo>
                <a:cubicBezTo>
                  <a:pt x="4624" y="17550"/>
                  <a:pt x="4629" y="17728"/>
                  <a:pt x="4627" y="17930"/>
                </a:cubicBezTo>
                <a:cubicBezTo>
                  <a:pt x="4624" y="18143"/>
                  <a:pt x="4630" y="18303"/>
                  <a:pt x="4641" y="18313"/>
                </a:cubicBezTo>
                <a:cubicBezTo>
                  <a:pt x="4652" y="18322"/>
                  <a:pt x="4660" y="18368"/>
                  <a:pt x="4657" y="18414"/>
                </a:cubicBezTo>
                <a:cubicBezTo>
                  <a:pt x="4655" y="18461"/>
                  <a:pt x="4659" y="18505"/>
                  <a:pt x="4666" y="18511"/>
                </a:cubicBezTo>
                <a:cubicBezTo>
                  <a:pt x="4674" y="18517"/>
                  <a:pt x="4682" y="18693"/>
                  <a:pt x="4684" y="18902"/>
                </a:cubicBezTo>
                <a:cubicBezTo>
                  <a:pt x="4687" y="19110"/>
                  <a:pt x="4694" y="19292"/>
                  <a:pt x="4700" y="19306"/>
                </a:cubicBezTo>
                <a:cubicBezTo>
                  <a:pt x="4715" y="19337"/>
                  <a:pt x="4712" y="19663"/>
                  <a:pt x="4703" y="19866"/>
                </a:cubicBezTo>
                <a:cubicBezTo>
                  <a:pt x="4704" y="20063"/>
                  <a:pt x="4699" y="20287"/>
                  <a:pt x="4688" y="20521"/>
                </a:cubicBezTo>
                <a:cubicBezTo>
                  <a:pt x="4666" y="20970"/>
                  <a:pt x="4666" y="21479"/>
                  <a:pt x="4687" y="21552"/>
                </a:cubicBezTo>
                <a:cubicBezTo>
                  <a:pt x="4696" y="21584"/>
                  <a:pt x="5536" y="21594"/>
                  <a:pt x="9818" y="21596"/>
                </a:cubicBezTo>
                <a:lnTo>
                  <a:pt x="10133" y="21596"/>
                </a:lnTo>
                <a:cubicBezTo>
                  <a:pt x="10251" y="21596"/>
                  <a:pt x="10368" y="21595"/>
                  <a:pt x="10508" y="21594"/>
                </a:cubicBezTo>
                <a:lnTo>
                  <a:pt x="10525" y="21490"/>
                </a:lnTo>
                <a:cubicBezTo>
                  <a:pt x="10534" y="21431"/>
                  <a:pt x="10546" y="21364"/>
                  <a:pt x="10552" y="21340"/>
                </a:cubicBezTo>
                <a:cubicBezTo>
                  <a:pt x="10557" y="21316"/>
                  <a:pt x="10549" y="21167"/>
                  <a:pt x="10532" y="21010"/>
                </a:cubicBezTo>
                <a:cubicBezTo>
                  <a:pt x="10516" y="20853"/>
                  <a:pt x="10503" y="20611"/>
                  <a:pt x="10503" y="20473"/>
                </a:cubicBezTo>
                <a:cubicBezTo>
                  <a:pt x="10503" y="20334"/>
                  <a:pt x="10490" y="20202"/>
                  <a:pt x="10476" y="20179"/>
                </a:cubicBezTo>
                <a:cubicBezTo>
                  <a:pt x="10440" y="20120"/>
                  <a:pt x="10437" y="19506"/>
                  <a:pt x="10472" y="19459"/>
                </a:cubicBezTo>
                <a:cubicBezTo>
                  <a:pt x="10513" y="19405"/>
                  <a:pt x="10610" y="19436"/>
                  <a:pt x="10610" y="19503"/>
                </a:cubicBezTo>
                <a:cubicBezTo>
                  <a:pt x="10610" y="19559"/>
                  <a:pt x="10760" y="19632"/>
                  <a:pt x="10804" y="19596"/>
                </a:cubicBezTo>
                <a:cubicBezTo>
                  <a:pt x="10817" y="19585"/>
                  <a:pt x="10836" y="19604"/>
                  <a:pt x="10846" y="19637"/>
                </a:cubicBezTo>
                <a:cubicBezTo>
                  <a:pt x="10855" y="19671"/>
                  <a:pt x="10884" y="19698"/>
                  <a:pt x="10911" y="19698"/>
                </a:cubicBezTo>
                <a:cubicBezTo>
                  <a:pt x="10990" y="19698"/>
                  <a:pt x="11194" y="19919"/>
                  <a:pt x="11243" y="20057"/>
                </a:cubicBezTo>
                <a:cubicBezTo>
                  <a:pt x="11267" y="20126"/>
                  <a:pt x="11295" y="20303"/>
                  <a:pt x="11305" y="20450"/>
                </a:cubicBezTo>
                <a:cubicBezTo>
                  <a:pt x="11315" y="20598"/>
                  <a:pt x="11330" y="20754"/>
                  <a:pt x="11338" y="20798"/>
                </a:cubicBezTo>
                <a:cubicBezTo>
                  <a:pt x="11346" y="20843"/>
                  <a:pt x="11358" y="20976"/>
                  <a:pt x="11366" y="21093"/>
                </a:cubicBezTo>
                <a:cubicBezTo>
                  <a:pt x="11386" y="21385"/>
                  <a:pt x="11395" y="21451"/>
                  <a:pt x="11421" y="21529"/>
                </a:cubicBezTo>
                <a:cubicBezTo>
                  <a:pt x="11433" y="21565"/>
                  <a:pt x="11578" y="21580"/>
                  <a:pt x="12498" y="21588"/>
                </a:cubicBezTo>
                <a:lnTo>
                  <a:pt x="12495" y="21460"/>
                </a:lnTo>
                <a:cubicBezTo>
                  <a:pt x="12493" y="21384"/>
                  <a:pt x="12502" y="21314"/>
                  <a:pt x="12514" y="21304"/>
                </a:cubicBezTo>
                <a:cubicBezTo>
                  <a:pt x="12527" y="21294"/>
                  <a:pt x="12531" y="21245"/>
                  <a:pt x="12523" y="21198"/>
                </a:cubicBezTo>
                <a:cubicBezTo>
                  <a:pt x="12516" y="21150"/>
                  <a:pt x="12509" y="20930"/>
                  <a:pt x="12506" y="20707"/>
                </a:cubicBezTo>
                <a:cubicBezTo>
                  <a:pt x="12501" y="20198"/>
                  <a:pt x="12516" y="20176"/>
                  <a:pt x="12834" y="20235"/>
                </a:cubicBezTo>
                <a:cubicBezTo>
                  <a:pt x="12983" y="20263"/>
                  <a:pt x="13058" y="20263"/>
                  <a:pt x="13084" y="20234"/>
                </a:cubicBezTo>
                <a:cubicBezTo>
                  <a:pt x="13121" y="20193"/>
                  <a:pt x="13127" y="20204"/>
                  <a:pt x="13133" y="20318"/>
                </a:cubicBezTo>
                <a:cubicBezTo>
                  <a:pt x="13135" y="20357"/>
                  <a:pt x="13160" y="20372"/>
                  <a:pt x="13210" y="20364"/>
                </a:cubicBezTo>
                <a:cubicBezTo>
                  <a:pt x="13256" y="20357"/>
                  <a:pt x="13305" y="20383"/>
                  <a:pt x="13338" y="20432"/>
                </a:cubicBezTo>
                <a:cubicBezTo>
                  <a:pt x="13368" y="20476"/>
                  <a:pt x="13382" y="20512"/>
                  <a:pt x="13371" y="20512"/>
                </a:cubicBezTo>
                <a:cubicBezTo>
                  <a:pt x="13359" y="20512"/>
                  <a:pt x="13358" y="20530"/>
                  <a:pt x="13369" y="20552"/>
                </a:cubicBezTo>
                <a:cubicBezTo>
                  <a:pt x="13402" y="20624"/>
                  <a:pt x="13408" y="21071"/>
                  <a:pt x="13378" y="21237"/>
                </a:cubicBezTo>
                <a:cubicBezTo>
                  <a:pt x="13361" y="21327"/>
                  <a:pt x="13355" y="21445"/>
                  <a:pt x="13365" y="21499"/>
                </a:cubicBezTo>
                <a:lnTo>
                  <a:pt x="13382" y="21587"/>
                </a:lnTo>
                <a:cubicBezTo>
                  <a:pt x="14336" y="21578"/>
                  <a:pt x="14430" y="21562"/>
                  <a:pt x="14433" y="21529"/>
                </a:cubicBezTo>
                <a:cubicBezTo>
                  <a:pt x="14435" y="21492"/>
                  <a:pt x="14438" y="21386"/>
                  <a:pt x="14439" y="21296"/>
                </a:cubicBezTo>
                <a:cubicBezTo>
                  <a:pt x="14441" y="21206"/>
                  <a:pt x="14452" y="21137"/>
                  <a:pt x="14466" y="21142"/>
                </a:cubicBezTo>
                <a:cubicBezTo>
                  <a:pt x="14479" y="21147"/>
                  <a:pt x="14502" y="21121"/>
                  <a:pt x="14518" y="21084"/>
                </a:cubicBezTo>
                <a:cubicBezTo>
                  <a:pt x="14534" y="21046"/>
                  <a:pt x="14564" y="21029"/>
                  <a:pt x="14590" y="21042"/>
                </a:cubicBezTo>
                <a:cubicBezTo>
                  <a:pt x="14626" y="21060"/>
                  <a:pt x="14634" y="21041"/>
                  <a:pt x="14627" y="20953"/>
                </a:cubicBezTo>
                <a:cubicBezTo>
                  <a:pt x="14620" y="20872"/>
                  <a:pt x="14598" y="20837"/>
                  <a:pt x="14553" y="20829"/>
                </a:cubicBezTo>
                <a:cubicBezTo>
                  <a:pt x="14518" y="20822"/>
                  <a:pt x="14478" y="20796"/>
                  <a:pt x="14462" y="20771"/>
                </a:cubicBezTo>
                <a:cubicBezTo>
                  <a:pt x="14424" y="20709"/>
                  <a:pt x="14406" y="20417"/>
                  <a:pt x="14439" y="20409"/>
                </a:cubicBezTo>
                <a:cubicBezTo>
                  <a:pt x="14454" y="20406"/>
                  <a:pt x="14478" y="20374"/>
                  <a:pt x="14493" y="20338"/>
                </a:cubicBezTo>
                <a:cubicBezTo>
                  <a:pt x="14518" y="20278"/>
                  <a:pt x="14524" y="20279"/>
                  <a:pt x="14573" y="20338"/>
                </a:cubicBezTo>
                <a:cubicBezTo>
                  <a:pt x="14624" y="20399"/>
                  <a:pt x="14626" y="20394"/>
                  <a:pt x="14623" y="20216"/>
                </a:cubicBezTo>
                <a:lnTo>
                  <a:pt x="14620" y="20028"/>
                </a:lnTo>
                <a:lnTo>
                  <a:pt x="14725" y="20017"/>
                </a:lnTo>
                <a:cubicBezTo>
                  <a:pt x="14816" y="20008"/>
                  <a:pt x="14841" y="20026"/>
                  <a:pt x="14907" y="20140"/>
                </a:cubicBezTo>
                <a:cubicBezTo>
                  <a:pt x="14949" y="20213"/>
                  <a:pt x="15024" y="20292"/>
                  <a:pt x="15074" y="20315"/>
                </a:cubicBezTo>
                <a:cubicBezTo>
                  <a:pt x="15123" y="20339"/>
                  <a:pt x="15154" y="20368"/>
                  <a:pt x="15144" y="20382"/>
                </a:cubicBezTo>
                <a:cubicBezTo>
                  <a:pt x="15134" y="20396"/>
                  <a:pt x="15137" y="20427"/>
                  <a:pt x="15152" y="20450"/>
                </a:cubicBezTo>
                <a:cubicBezTo>
                  <a:pt x="15186" y="20505"/>
                  <a:pt x="15220" y="20909"/>
                  <a:pt x="15223" y="21296"/>
                </a:cubicBezTo>
                <a:lnTo>
                  <a:pt x="15226" y="21579"/>
                </a:lnTo>
                <a:cubicBezTo>
                  <a:pt x="15994" y="21572"/>
                  <a:pt x="16375" y="21563"/>
                  <a:pt x="16376" y="21548"/>
                </a:cubicBezTo>
                <a:cubicBezTo>
                  <a:pt x="16377" y="21521"/>
                  <a:pt x="16383" y="21447"/>
                  <a:pt x="16390" y="21383"/>
                </a:cubicBezTo>
                <a:cubicBezTo>
                  <a:pt x="16396" y="21319"/>
                  <a:pt x="16408" y="21189"/>
                  <a:pt x="16417" y="21095"/>
                </a:cubicBezTo>
                <a:cubicBezTo>
                  <a:pt x="16425" y="21001"/>
                  <a:pt x="16453" y="20892"/>
                  <a:pt x="16479" y="20853"/>
                </a:cubicBezTo>
                <a:cubicBezTo>
                  <a:pt x="16506" y="20814"/>
                  <a:pt x="16516" y="20783"/>
                  <a:pt x="16503" y="20783"/>
                </a:cubicBezTo>
                <a:cubicBezTo>
                  <a:pt x="16490" y="20783"/>
                  <a:pt x="16507" y="20748"/>
                  <a:pt x="16542" y="20704"/>
                </a:cubicBezTo>
                <a:cubicBezTo>
                  <a:pt x="16577" y="20661"/>
                  <a:pt x="16605" y="20602"/>
                  <a:pt x="16605" y="20574"/>
                </a:cubicBezTo>
                <a:cubicBezTo>
                  <a:pt x="16605" y="20546"/>
                  <a:pt x="16632" y="20492"/>
                  <a:pt x="16664" y="20453"/>
                </a:cubicBezTo>
                <a:cubicBezTo>
                  <a:pt x="16696" y="20415"/>
                  <a:pt x="16722" y="20356"/>
                  <a:pt x="16722" y="20322"/>
                </a:cubicBezTo>
                <a:cubicBezTo>
                  <a:pt x="16722" y="20234"/>
                  <a:pt x="16855" y="19911"/>
                  <a:pt x="16891" y="19911"/>
                </a:cubicBezTo>
                <a:cubicBezTo>
                  <a:pt x="16907" y="19911"/>
                  <a:pt x="16930" y="19899"/>
                  <a:pt x="16942" y="19883"/>
                </a:cubicBezTo>
                <a:cubicBezTo>
                  <a:pt x="16954" y="19867"/>
                  <a:pt x="16992" y="19852"/>
                  <a:pt x="17026" y="19852"/>
                </a:cubicBezTo>
                <a:cubicBezTo>
                  <a:pt x="17060" y="19852"/>
                  <a:pt x="17100" y="19837"/>
                  <a:pt x="17116" y="19817"/>
                </a:cubicBezTo>
                <a:cubicBezTo>
                  <a:pt x="17131" y="19798"/>
                  <a:pt x="17182" y="19773"/>
                  <a:pt x="17230" y="19761"/>
                </a:cubicBezTo>
                <a:cubicBezTo>
                  <a:pt x="17519" y="19693"/>
                  <a:pt x="17598" y="19663"/>
                  <a:pt x="17581" y="19627"/>
                </a:cubicBezTo>
                <a:cubicBezTo>
                  <a:pt x="17574" y="19612"/>
                  <a:pt x="17592" y="19558"/>
                  <a:pt x="17620" y="19507"/>
                </a:cubicBezTo>
                <a:cubicBezTo>
                  <a:pt x="17667" y="19425"/>
                  <a:pt x="17700" y="19414"/>
                  <a:pt x="17945" y="19398"/>
                </a:cubicBezTo>
                <a:cubicBezTo>
                  <a:pt x="18227" y="19380"/>
                  <a:pt x="18332" y="19378"/>
                  <a:pt x="18690" y="19385"/>
                </a:cubicBezTo>
                <a:cubicBezTo>
                  <a:pt x="18864" y="19388"/>
                  <a:pt x="18916" y="19373"/>
                  <a:pt x="18986" y="19304"/>
                </a:cubicBezTo>
                <a:cubicBezTo>
                  <a:pt x="19033" y="19258"/>
                  <a:pt x="19065" y="19207"/>
                  <a:pt x="19058" y="19191"/>
                </a:cubicBezTo>
                <a:cubicBezTo>
                  <a:pt x="19050" y="19175"/>
                  <a:pt x="19059" y="19112"/>
                  <a:pt x="19078" y="19052"/>
                </a:cubicBezTo>
                <a:cubicBezTo>
                  <a:pt x="19097" y="18991"/>
                  <a:pt x="19113" y="18926"/>
                  <a:pt x="19114" y="18905"/>
                </a:cubicBezTo>
                <a:cubicBezTo>
                  <a:pt x="19116" y="18884"/>
                  <a:pt x="19156" y="18840"/>
                  <a:pt x="19204" y="18809"/>
                </a:cubicBezTo>
                <a:cubicBezTo>
                  <a:pt x="19300" y="18747"/>
                  <a:pt x="19955" y="18744"/>
                  <a:pt x="20114" y="18805"/>
                </a:cubicBezTo>
                <a:cubicBezTo>
                  <a:pt x="20160" y="18823"/>
                  <a:pt x="20301" y="18831"/>
                  <a:pt x="20427" y="18825"/>
                </a:cubicBezTo>
                <a:cubicBezTo>
                  <a:pt x="20623" y="18814"/>
                  <a:pt x="21114" y="18850"/>
                  <a:pt x="21491" y="18903"/>
                </a:cubicBezTo>
                <a:lnTo>
                  <a:pt x="21600" y="18918"/>
                </a:lnTo>
                <a:lnTo>
                  <a:pt x="21600" y="17046"/>
                </a:lnTo>
                <a:lnTo>
                  <a:pt x="21600" y="12496"/>
                </a:lnTo>
                <a:lnTo>
                  <a:pt x="21522" y="12482"/>
                </a:lnTo>
                <a:cubicBezTo>
                  <a:pt x="21479" y="12475"/>
                  <a:pt x="21434" y="12480"/>
                  <a:pt x="21422" y="12493"/>
                </a:cubicBezTo>
                <a:cubicBezTo>
                  <a:pt x="21409" y="12506"/>
                  <a:pt x="21395" y="12511"/>
                  <a:pt x="21389" y="12504"/>
                </a:cubicBezTo>
                <a:cubicBezTo>
                  <a:pt x="21383" y="12496"/>
                  <a:pt x="21337" y="12485"/>
                  <a:pt x="21287" y="12479"/>
                </a:cubicBezTo>
                <a:cubicBezTo>
                  <a:pt x="21236" y="12474"/>
                  <a:pt x="21181" y="12461"/>
                  <a:pt x="21164" y="12452"/>
                </a:cubicBezTo>
                <a:cubicBezTo>
                  <a:pt x="21147" y="12443"/>
                  <a:pt x="21110" y="12432"/>
                  <a:pt x="21082" y="12428"/>
                </a:cubicBezTo>
                <a:cubicBezTo>
                  <a:pt x="21047" y="12422"/>
                  <a:pt x="21030" y="12404"/>
                  <a:pt x="21032" y="12372"/>
                </a:cubicBezTo>
                <a:cubicBezTo>
                  <a:pt x="21034" y="12336"/>
                  <a:pt x="21019" y="12323"/>
                  <a:pt x="20970" y="12322"/>
                </a:cubicBezTo>
                <a:cubicBezTo>
                  <a:pt x="20893" y="12320"/>
                  <a:pt x="20797" y="12303"/>
                  <a:pt x="20736" y="12283"/>
                </a:cubicBezTo>
                <a:cubicBezTo>
                  <a:pt x="20703" y="12272"/>
                  <a:pt x="20688" y="12284"/>
                  <a:pt x="20680" y="12326"/>
                </a:cubicBezTo>
                <a:cubicBezTo>
                  <a:pt x="20669" y="12383"/>
                  <a:pt x="20622" y="12391"/>
                  <a:pt x="20622" y="12337"/>
                </a:cubicBezTo>
                <a:cubicBezTo>
                  <a:pt x="20622" y="12290"/>
                  <a:pt x="20558" y="12213"/>
                  <a:pt x="20535" y="12233"/>
                </a:cubicBezTo>
                <a:cubicBezTo>
                  <a:pt x="20522" y="12243"/>
                  <a:pt x="20479" y="12254"/>
                  <a:pt x="20438" y="12257"/>
                </a:cubicBezTo>
                <a:cubicBezTo>
                  <a:pt x="19909" y="12294"/>
                  <a:pt x="19756" y="12296"/>
                  <a:pt x="19744" y="12270"/>
                </a:cubicBezTo>
                <a:cubicBezTo>
                  <a:pt x="19737" y="12255"/>
                  <a:pt x="19698" y="12244"/>
                  <a:pt x="19659" y="12246"/>
                </a:cubicBezTo>
                <a:cubicBezTo>
                  <a:pt x="19606" y="12249"/>
                  <a:pt x="19573" y="12229"/>
                  <a:pt x="19531" y="12172"/>
                </a:cubicBezTo>
                <a:cubicBezTo>
                  <a:pt x="19499" y="12130"/>
                  <a:pt x="19450" y="12085"/>
                  <a:pt x="19423" y="12071"/>
                </a:cubicBezTo>
                <a:cubicBezTo>
                  <a:pt x="19396" y="12057"/>
                  <a:pt x="19379" y="12038"/>
                  <a:pt x="19386" y="12030"/>
                </a:cubicBezTo>
                <a:cubicBezTo>
                  <a:pt x="19392" y="12021"/>
                  <a:pt x="19312" y="11906"/>
                  <a:pt x="19207" y="11774"/>
                </a:cubicBezTo>
                <a:cubicBezTo>
                  <a:pt x="18776" y="11229"/>
                  <a:pt x="18593" y="10983"/>
                  <a:pt x="18605" y="10958"/>
                </a:cubicBezTo>
                <a:cubicBezTo>
                  <a:pt x="18612" y="10943"/>
                  <a:pt x="18607" y="10939"/>
                  <a:pt x="18595" y="10949"/>
                </a:cubicBezTo>
                <a:cubicBezTo>
                  <a:pt x="18582" y="10959"/>
                  <a:pt x="18566" y="10950"/>
                  <a:pt x="18556" y="10929"/>
                </a:cubicBezTo>
                <a:cubicBezTo>
                  <a:pt x="18547" y="10908"/>
                  <a:pt x="18518" y="10876"/>
                  <a:pt x="18492" y="10858"/>
                </a:cubicBezTo>
                <a:cubicBezTo>
                  <a:pt x="18465" y="10840"/>
                  <a:pt x="18451" y="10812"/>
                  <a:pt x="18459" y="10795"/>
                </a:cubicBezTo>
                <a:cubicBezTo>
                  <a:pt x="18467" y="10777"/>
                  <a:pt x="18464" y="10772"/>
                  <a:pt x="18451" y="10783"/>
                </a:cubicBezTo>
                <a:cubicBezTo>
                  <a:pt x="18425" y="10804"/>
                  <a:pt x="18295" y="10668"/>
                  <a:pt x="18310" y="10636"/>
                </a:cubicBezTo>
                <a:cubicBezTo>
                  <a:pt x="18324" y="10606"/>
                  <a:pt x="18265" y="10542"/>
                  <a:pt x="18242" y="10562"/>
                </a:cubicBezTo>
                <a:cubicBezTo>
                  <a:pt x="18221" y="10579"/>
                  <a:pt x="18107" y="10431"/>
                  <a:pt x="18124" y="10409"/>
                </a:cubicBezTo>
                <a:cubicBezTo>
                  <a:pt x="18142" y="10385"/>
                  <a:pt x="18066" y="10311"/>
                  <a:pt x="18006" y="10292"/>
                </a:cubicBezTo>
                <a:cubicBezTo>
                  <a:pt x="17970" y="10281"/>
                  <a:pt x="17948" y="10288"/>
                  <a:pt x="17943" y="10310"/>
                </a:cubicBezTo>
                <a:cubicBezTo>
                  <a:pt x="17937" y="10331"/>
                  <a:pt x="17897" y="10344"/>
                  <a:pt x="17843" y="10344"/>
                </a:cubicBezTo>
                <a:cubicBezTo>
                  <a:pt x="17752" y="10344"/>
                  <a:pt x="17753" y="10344"/>
                  <a:pt x="17747" y="10451"/>
                </a:cubicBezTo>
                <a:cubicBezTo>
                  <a:pt x="17745" y="10510"/>
                  <a:pt x="17726" y="10582"/>
                  <a:pt x="17707" y="10610"/>
                </a:cubicBezTo>
                <a:cubicBezTo>
                  <a:pt x="17687" y="10638"/>
                  <a:pt x="17671" y="10689"/>
                  <a:pt x="17669" y="10722"/>
                </a:cubicBezTo>
                <a:cubicBezTo>
                  <a:pt x="17667" y="10766"/>
                  <a:pt x="17646" y="10791"/>
                  <a:pt x="17585" y="10819"/>
                </a:cubicBezTo>
                <a:cubicBezTo>
                  <a:pt x="17540" y="10840"/>
                  <a:pt x="17488" y="10849"/>
                  <a:pt x="17471" y="10839"/>
                </a:cubicBezTo>
                <a:cubicBezTo>
                  <a:pt x="17443" y="10823"/>
                  <a:pt x="17355" y="10816"/>
                  <a:pt x="17340" y="10828"/>
                </a:cubicBezTo>
                <a:cubicBezTo>
                  <a:pt x="17330" y="10836"/>
                  <a:pt x="16896" y="10837"/>
                  <a:pt x="16267" y="10831"/>
                </a:cubicBezTo>
                <a:cubicBezTo>
                  <a:pt x="15919" y="10828"/>
                  <a:pt x="15629" y="10826"/>
                  <a:pt x="15624" y="10829"/>
                </a:cubicBezTo>
                <a:cubicBezTo>
                  <a:pt x="15599" y="10843"/>
                  <a:pt x="15196" y="10847"/>
                  <a:pt x="15179" y="10834"/>
                </a:cubicBezTo>
                <a:cubicBezTo>
                  <a:pt x="15158" y="10818"/>
                  <a:pt x="14861" y="10823"/>
                  <a:pt x="14756" y="10842"/>
                </a:cubicBezTo>
                <a:cubicBezTo>
                  <a:pt x="14714" y="10849"/>
                  <a:pt x="14684" y="10841"/>
                  <a:pt x="14678" y="10820"/>
                </a:cubicBezTo>
                <a:cubicBezTo>
                  <a:pt x="14671" y="10797"/>
                  <a:pt x="14613" y="10788"/>
                  <a:pt x="14487" y="10792"/>
                </a:cubicBezTo>
                <a:cubicBezTo>
                  <a:pt x="14116" y="10802"/>
                  <a:pt x="14014" y="10803"/>
                  <a:pt x="13970" y="10790"/>
                </a:cubicBezTo>
                <a:cubicBezTo>
                  <a:pt x="13945" y="10783"/>
                  <a:pt x="13905" y="10785"/>
                  <a:pt x="13880" y="10793"/>
                </a:cubicBezTo>
                <a:cubicBezTo>
                  <a:pt x="13842" y="10806"/>
                  <a:pt x="13837" y="10826"/>
                  <a:pt x="13842" y="10923"/>
                </a:cubicBezTo>
                <a:cubicBezTo>
                  <a:pt x="13845" y="10987"/>
                  <a:pt x="13839" y="11053"/>
                  <a:pt x="13831" y="11070"/>
                </a:cubicBezTo>
                <a:cubicBezTo>
                  <a:pt x="13823" y="11088"/>
                  <a:pt x="13827" y="11110"/>
                  <a:pt x="13839" y="11120"/>
                </a:cubicBezTo>
                <a:cubicBezTo>
                  <a:pt x="13855" y="11133"/>
                  <a:pt x="13854" y="11150"/>
                  <a:pt x="13837" y="11178"/>
                </a:cubicBezTo>
                <a:cubicBezTo>
                  <a:pt x="13824" y="11199"/>
                  <a:pt x="13820" y="11215"/>
                  <a:pt x="13828" y="11215"/>
                </a:cubicBezTo>
                <a:cubicBezTo>
                  <a:pt x="13837" y="11215"/>
                  <a:pt x="13833" y="11232"/>
                  <a:pt x="13820" y="11253"/>
                </a:cubicBezTo>
                <a:cubicBezTo>
                  <a:pt x="13802" y="11282"/>
                  <a:pt x="13805" y="11300"/>
                  <a:pt x="13829" y="11327"/>
                </a:cubicBezTo>
                <a:cubicBezTo>
                  <a:pt x="13847" y="11347"/>
                  <a:pt x="13857" y="11377"/>
                  <a:pt x="13853" y="11394"/>
                </a:cubicBezTo>
                <a:cubicBezTo>
                  <a:pt x="13844" y="11428"/>
                  <a:pt x="13900" y="11506"/>
                  <a:pt x="13932" y="11506"/>
                </a:cubicBezTo>
                <a:cubicBezTo>
                  <a:pt x="13969" y="11506"/>
                  <a:pt x="14211" y="11750"/>
                  <a:pt x="14199" y="11776"/>
                </a:cubicBezTo>
                <a:cubicBezTo>
                  <a:pt x="14193" y="11789"/>
                  <a:pt x="14160" y="11793"/>
                  <a:pt x="14127" y="11783"/>
                </a:cubicBezTo>
                <a:cubicBezTo>
                  <a:pt x="14083" y="11770"/>
                  <a:pt x="14059" y="11780"/>
                  <a:pt x="14032" y="11822"/>
                </a:cubicBezTo>
                <a:cubicBezTo>
                  <a:pt x="13989" y="11889"/>
                  <a:pt x="13941" y="11853"/>
                  <a:pt x="13957" y="11768"/>
                </a:cubicBezTo>
                <a:cubicBezTo>
                  <a:pt x="13969" y="11709"/>
                  <a:pt x="13933" y="11696"/>
                  <a:pt x="13880" y="11741"/>
                </a:cubicBezTo>
                <a:cubicBezTo>
                  <a:pt x="13859" y="11758"/>
                  <a:pt x="13838" y="11754"/>
                  <a:pt x="13813" y="11724"/>
                </a:cubicBezTo>
                <a:cubicBezTo>
                  <a:pt x="13793" y="11700"/>
                  <a:pt x="13762" y="11687"/>
                  <a:pt x="13744" y="11697"/>
                </a:cubicBezTo>
                <a:cubicBezTo>
                  <a:pt x="13726" y="11706"/>
                  <a:pt x="13693" y="11702"/>
                  <a:pt x="13671" y="11686"/>
                </a:cubicBezTo>
                <a:cubicBezTo>
                  <a:pt x="13649" y="11670"/>
                  <a:pt x="13586" y="11656"/>
                  <a:pt x="13532" y="11654"/>
                </a:cubicBezTo>
                <a:cubicBezTo>
                  <a:pt x="13478" y="11653"/>
                  <a:pt x="13424" y="11642"/>
                  <a:pt x="13412" y="11629"/>
                </a:cubicBezTo>
                <a:cubicBezTo>
                  <a:pt x="13399" y="11616"/>
                  <a:pt x="13362" y="11609"/>
                  <a:pt x="13329" y="11612"/>
                </a:cubicBezTo>
                <a:cubicBezTo>
                  <a:pt x="13281" y="11617"/>
                  <a:pt x="13268" y="11607"/>
                  <a:pt x="13268" y="11565"/>
                </a:cubicBezTo>
                <a:cubicBezTo>
                  <a:pt x="13267" y="11500"/>
                  <a:pt x="13182" y="11483"/>
                  <a:pt x="13164" y="11544"/>
                </a:cubicBezTo>
                <a:cubicBezTo>
                  <a:pt x="13155" y="11577"/>
                  <a:pt x="13142" y="11571"/>
                  <a:pt x="13100" y="11518"/>
                </a:cubicBezTo>
                <a:cubicBezTo>
                  <a:pt x="13055" y="11463"/>
                  <a:pt x="13045" y="11459"/>
                  <a:pt x="13028" y="11494"/>
                </a:cubicBezTo>
                <a:cubicBezTo>
                  <a:pt x="13017" y="11516"/>
                  <a:pt x="13012" y="11557"/>
                  <a:pt x="13017" y="11585"/>
                </a:cubicBezTo>
                <a:cubicBezTo>
                  <a:pt x="13022" y="11612"/>
                  <a:pt x="13004" y="11679"/>
                  <a:pt x="12976" y="11733"/>
                </a:cubicBezTo>
                <a:cubicBezTo>
                  <a:pt x="12949" y="11787"/>
                  <a:pt x="12931" y="11842"/>
                  <a:pt x="12937" y="11856"/>
                </a:cubicBezTo>
                <a:cubicBezTo>
                  <a:pt x="12944" y="11869"/>
                  <a:pt x="12934" y="11889"/>
                  <a:pt x="12916" y="11898"/>
                </a:cubicBezTo>
                <a:cubicBezTo>
                  <a:pt x="12898" y="11907"/>
                  <a:pt x="12889" y="11924"/>
                  <a:pt x="12896" y="11937"/>
                </a:cubicBezTo>
                <a:cubicBezTo>
                  <a:pt x="12902" y="11951"/>
                  <a:pt x="12887" y="11977"/>
                  <a:pt x="12864" y="11996"/>
                </a:cubicBezTo>
                <a:cubicBezTo>
                  <a:pt x="12840" y="12016"/>
                  <a:pt x="12822" y="12047"/>
                  <a:pt x="12822" y="12066"/>
                </a:cubicBezTo>
                <a:cubicBezTo>
                  <a:pt x="12822" y="12112"/>
                  <a:pt x="12744" y="12164"/>
                  <a:pt x="12713" y="12139"/>
                </a:cubicBezTo>
                <a:cubicBezTo>
                  <a:pt x="12699" y="12128"/>
                  <a:pt x="12656" y="12112"/>
                  <a:pt x="12615" y="12102"/>
                </a:cubicBezTo>
                <a:cubicBezTo>
                  <a:pt x="12571" y="12092"/>
                  <a:pt x="12544" y="12071"/>
                  <a:pt x="12547" y="12049"/>
                </a:cubicBezTo>
                <a:cubicBezTo>
                  <a:pt x="12556" y="11994"/>
                  <a:pt x="12514" y="11942"/>
                  <a:pt x="12459" y="11942"/>
                </a:cubicBezTo>
                <a:cubicBezTo>
                  <a:pt x="12431" y="11942"/>
                  <a:pt x="12410" y="11950"/>
                  <a:pt x="12412" y="11960"/>
                </a:cubicBezTo>
                <a:cubicBezTo>
                  <a:pt x="12421" y="11995"/>
                  <a:pt x="12327" y="12107"/>
                  <a:pt x="12304" y="12089"/>
                </a:cubicBezTo>
                <a:cubicBezTo>
                  <a:pt x="12292" y="12079"/>
                  <a:pt x="12281" y="12085"/>
                  <a:pt x="12280" y="12101"/>
                </a:cubicBezTo>
                <a:cubicBezTo>
                  <a:pt x="12278" y="12117"/>
                  <a:pt x="12275" y="12145"/>
                  <a:pt x="12274" y="12165"/>
                </a:cubicBezTo>
                <a:cubicBezTo>
                  <a:pt x="12272" y="12184"/>
                  <a:pt x="12254" y="12199"/>
                  <a:pt x="12232" y="12199"/>
                </a:cubicBezTo>
                <a:cubicBezTo>
                  <a:pt x="12188" y="12199"/>
                  <a:pt x="12172" y="12257"/>
                  <a:pt x="12139" y="12534"/>
                </a:cubicBezTo>
                <a:cubicBezTo>
                  <a:pt x="12109" y="12783"/>
                  <a:pt x="12078" y="12933"/>
                  <a:pt x="12022" y="13092"/>
                </a:cubicBezTo>
                <a:cubicBezTo>
                  <a:pt x="11994" y="13173"/>
                  <a:pt x="11971" y="13257"/>
                  <a:pt x="11971" y="13280"/>
                </a:cubicBezTo>
                <a:cubicBezTo>
                  <a:pt x="11971" y="13303"/>
                  <a:pt x="11950" y="13350"/>
                  <a:pt x="11924" y="13385"/>
                </a:cubicBezTo>
                <a:cubicBezTo>
                  <a:pt x="11899" y="13419"/>
                  <a:pt x="11878" y="13471"/>
                  <a:pt x="11879" y="13501"/>
                </a:cubicBezTo>
                <a:cubicBezTo>
                  <a:pt x="11880" y="13531"/>
                  <a:pt x="11864" y="13597"/>
                  <a:pt x="11843" y="13648"/>
                </a:cubicBezTo>
                <a:cubicBezTo>
                  <a:pt x="11822" y="13699"/>
                  <a:pt x="11807" y="13773"/>
                  <a:pt x="11810" y="13813"/>
                </a:cubicBezTo>
                <a:cubicBezTo>
                  <a:pt x="11815" y="13873"/>
                  <a:pt x="11807" y="13885"/>
                  <a:pt x="11763" y="13886"/>
                </a:cubicBezTo>
                <a:cubicBezTo>
                  <a:pt x="11722" y="13886"/>
                  <a:pt x="11711" y="13902"/>
                  <a:pt x="11711" y="13957"/>
                </a:cubicBezTo>
                <a:cubicBezTo>
                  <a:pt x="11711" y="14006"/>
                  <a:pt x="11699" y="14026"/>
                  <a:pt x="11669" y="14028"/>
                </a:cubicBezTo>
                <a:cubicBezTo>
                  <a:pt x="11646" y="14029"/>
                  <a:pt x="11619" y="14033"/>
                  <a:pt x="11608" y="14037"/>
                </a:cubicBezTo>
                <a:cubicBezTo>
                  <a:pt x="11576" y="14047"/>
                  <a:pt x="11077" y="14040"/>
                  <a:pt x="10995" y="14028"/>
                </a:cubicBezTo>
                <a:cubicBezTo>
                  <a:pt x="10956" y="14022"/>
                  <a:pt x="10915" y="14024"/>
                  <a:pt x="10905" y="14032"/>
                </a:cubicBezTo>
                <a:cubicBezTo>
                  <a:pt x="10874" y="14057"/>
                  <a:pt x="10562" y="14061"/>
                  <a:pt x="10425" y="14038"/>
                </a:cubicBezTo>
                <a:cubicBezTo>
                  <a:pt x="10331" y="14023"/>
                  <a:pt x="10292" y="14027"/>
                  <a:pt x="10267" y="14057"/>
                </a:cubicBezTo>
                <a:cubicBezTo>
                  <a:pt x="10249" y="14078"/>
                  <a:pt x="10212" y="14091"/>
                  <a:pt x="10184" y="14084"/>
                </a:cubicBezTo>
                <a:cubicBezTo>
                  <a:pt x="10157" y="14077"/>
                  <a:pt x="10128" y="14070"/>
                  <a:pt x="10120" y="14069"/>
                </a:cubicBezTo>
                <a:cubicBezTo>
                  <a:pt x="10101" y="14066"/>
                  <a:pt x="10034" y="13901"/>
                  <a:pt x="10051" y="13901"/>
                </a:cubicBezTo>
                <a:cubicBezTo>
                  <a:pt x="10058" y="13901"/>
                  <a:pt x="10056" y="13885"/>
                  <a:pt x="10047" y="13866"/>
                </a:cubicBezTo>
                <a:cubicBezTo>
                  <a:pt x="10038" y="13847"/>
                  <a:pt x="10031" y="13825"/>
                  <a:pt x="10030" y="13817"/>
                </a:cubicBezTo>
                <a:cubicBezTo>
                  <a:pt x="10029" y="13810"/>
                  <a:pt x="10012" y="13762"/>
                  <a:pt x="9991" y="13711"/>
                </a:cubicBezTo>
                <a:cubicBezTo>
                  <a:pt x="9971" y="13661"/>
                  <a:pt x="9959" y="13603"/>
                  <a:pt x="9965" y="13583"/>
                </a:cubicBezTo>
                <a:cubicBezTo>
                  <a:pt x="9971" y="13562"/>
                  <a:pt x="9965" y="13540"/>
                  <a:pt x="9953" y="13534"/>
                </a:cubicBezTo>
                <a:cubicBezTo>
                  <a:pt x="9940" y="13529"/>
                  <a:pt x="9929" y="13475"/>
                  <a:pt x="9927" y="13415"/>
                </a:cubicBezTo>
                <a:cubicBezTo>
                  <a:pt x="9923" y="13315"/>
                  <a:pt x="9868" y="12978"/>
                  <a:pt x="9839" y="12877"/>
                </a:cubicBezTo>
                <a:cubicBezTo>
                  <a:pt x="9833" y="12855"/>
                  <a:pt x="9824" y="12811"/>
                  <a:pt x="9820" y="12781"/>
                </a:cubicBezTo>
                <a:cubicBezTo>
                  <a:pt x="9809" y="12694"/>
                  <a:pt x="9801" y="12646"/>
                  <a:pt x="9785" y="12582"/>
                </a:cubicBezTo>
                <a:cubicBezTo>
                  <a:pt x="9777" y="12550"/>
                  <a:pt x="9779" y="12493"/>
                  <a:pt x="9789" y="12455"/>
                </a:cubicBezTo>
                <a:cubicBezTo>
                  <a:pt x="9803" y="12409"/>
                  <a:pt x="9802" y="12375"/>
                  <a:pt x="9787" y="12355"/>
                </a:cubicBezTo>
                <a:cubicBezTo>
                  <a:pt x="9771" y="12334"/>
                  <a:pt x="9771" y="12313"/>
                  <a:pt x="9789" y="12284"/>
                </a:cubicBezTo>
                <a:cubicBezTo>
                  <a:pt x="9808" y="12254"/>
                  <a:pt x="9809" y="12229"/>
                  <a:pt x="9793" y="12189"/>
                </a:cubicBezTo>
                <a:cubicBezTo>
                  <a:pt x="9777" y="12150"/>
                  <a:pt x="9778" y="12127"/>
                  <a:pt x="9793" y="12115"/>
                </a:cubicBezTo>
                <a:cubicBezTo>
                  <a:pt x="9808" y="12102"/>
                  <a:pt x="9808" y="12086"/>
                  <a:pt x="9793" y="12062"/>
                </a:cubicBezTo>
                <a:cubicBezTo>
                  <a:pt x="9781" y="12043"/>
                  <a:pt x="9778" y="12020"/>
                  <a:pt x="9785" y="12010"/>
                </a:cubicBezTo>
                <a:cubicBezTo>
                  <a:pt x="9817" y="11968"/>
                  <a:pt x="9834" y="11221"/>
                  <a:pt x="9804" y="11196"/>
                </a:cubicBezTo>
                <a:cubicBezTo>
                  <a:pt x="9794" y="11187"/>
                  <a:pt x="9802" y="11164"/>
                  <a:pt x="9822" y="11144"/>
                </a:cubicBezTo>
                <a:cubicBezTo>
                  <a:pt x="9853" y="11114"/>
                  <a:pt x="9855" y="11099"/>
                  <a:pt x="9834" y="11064"/>
                </a:cubicBezTo>
                <a:cubicBezTo>
                  <a:pt x="9814" y="11032"/>
                  <a:pt x="9814" y="11012"/>
                  <a:pt x="9831" y="10984"/>
                </a:cubicBezTo>
                <a:cubicBezTo>
                  <a:pt x="9849" y="10955"/>
                  <a:pt x="9847" y="10939"/>
                  <a:pt x="9826" y="10916"/>
                </a:cubicBezTo>
                <a:cubicBezTo>
                  <a:pt x="9792" y="10878"/>
                  <a:pt x="9796" y="10589"/>
                  <a:pt x="9831" y="10500"/>
                </a:cubicBezTo>
                <a:cubicBezTo>
                  <a:pt x="9859" y="10431"/>
                  <a:pt x="9941" y="10422"/>
                  <a:pt x="9979" y="10483"/>
                </a:cubicBezTo>
                <a:cubicBezTo>
                  <a:pt x="9993" y="10506"/>
                  <a:pt x="10017" y="10524"/>
                  <a:pt x="10033" y="10524"/>
                </a:cubicBezTo>
                <a:cubicBezTo>
                  <a:pt x="10049" y="10524"/>
                  <a:pt x="10069" y="10546"/>
                  <a:pt x="10078" y="10572"/>
                </a:cubicBezTo>
                <a:cubicBezTo>
                  <a:pt x="10116" y="10696"/>
                  <a:pt x="10303" y="11049"/>
                  <a:pt x="10325" y="11038"/>
                </a:cubicBezTo>
                <a:cubicBezTo>
                  <a:pt x="10338" y="11032"/>
                  <a:pt x="10358" y="11040"/>
                  <a:pt x="10369" y="11058"/>
                </a:cubicBezTo>
                <a:cubicBezTo>
                  <a:pt x="10415" y="11133"/>
                  <a:pt x="10516" y="11403"/>
                  <a:pt x="10522" y="11470"/>
                </a:cubicBezTo>
                <a:cubicBezTo>
                  <a:pt x="10526" y="11509"/>
                  <a:pt x="10540" y="11560"/>
                  <a:pt x="10552" y="11580"/>
                </a:cubicBezTo>
                <a:cubicBezTo>
                  <a:pt x="10564" y="11601"/>
                  <a:pt x="10588" y="11662"/>
                  <a:pt x="10606" y="11715"/>
                </a:cubicBezTo>
                <a:cubicBezTo>
                  <a:pt x="10625" y="11768"/>
                  <a:pt x="10707" y="11904"/>
                  <a:pt x="10789" y="12016"/>
                </a:cubicBezTo>
                <a:lnTo>
                  <a:pt x="10937" y="12219"/>
                </a:lnTo>
                <a:lnTo>
                  <a:pt x="11057" y="12205"/>
                </a:lnTo>
                <a:cubicBezTo>
                  <a:pt x="11243" y="12183"/>
                  <a:pt x="11257" y="12167"/>
                  <a:pt x="11475" y="11772"/>
                </a:cubicBezTo>
                <a:cubicBezTo>
                  <a:pt x="11505" y="11718"/>
                  <a:pt x="11526" y="11660"/>
                  <a:pt x="11521" y="11642"/>
                </a:cubicBezTo>
                <a:cubicBezTo>
                  <a:pt x="11511" y="11611"/>
                  <a:pt x="11538" y="11544"/>
                  <a:pt x="11645" y="11329"/>
                </a:cubicBezTo>
                <a:cubicBezTo>
                  <a:pt x="11678" y="11264"/>
                  <a:pt x="11706" y="11180"/>
                  <a:pt x="11708" y="11143"/>
                </a:cubicBezTo>
                <a:cubicBezTo>
                  <a:pt x="11710" y="11105"/>
                  <a:pt x="11722" y="11067"/>
                  <a:pt x="11735" y="11057"/>
                </a:cubicBezTo>
                <a:cubicBezTo>
                  <a:pt x="11778" y="11020"/>
                  <a:pt x="11905" y="10631"/>
                  <a:pt x="11919" y="10496"/>
                </a:cubicBezTo>
                <a:cubicBezTo>
                  <a:pt x="11921" y="10474"/>
                  <a:pt x="11943" y="10394"/>
                  <a:pt x="11968" y="10321"/>
                </a:cubicBezTo>
                <a:cubicBezTo>
                  <a:pt x="11992" y="10247"/>
                  <a:pt x="12012" y="10165"/>
                  <a:pt x="12012" y="10136"/>
                </a:cubicBezTo>
                <a:cubicBezTo>
                  <a:pt x="12012" y="10108"/>
                  <a:pt x="12021" y="10078"/>
                  <a:pt x="12031" y="10070"/>
                </a:cubicBezTo>
                <a:cubicBezTo>
                  <a:pt x="12041" y="10061"/>
                  <a:pt x="12055" y="10007"/>
                  <a:pt x="12063" y="9950"/>
                </a:cubicBezTo>
                <a:cubicBezTo>
                  <a:pt x="12070" y="9893"/>
                  <a:pt x="12109" y="9746"/>
                  <a:pt x="12148" y="9623"/>
                </a:cubicBezTo>
                <a:cubicBezTo>
                  <a:pt x="12187" y="9500"/>
                  <a:pt x="12215" y="9371"/>
                  <a:pt x="12210" y="9337"/>
                </a:cubicBezTo>
                <a:cubicBezTo>
                  <a:pt x="12204" y="9291"/>
                  <a:pt x="12214" y="9269"/>
                  <a:pt x="12253" y="9249"/>
                </a:cubicBezTo>
                <a:cubicBezTo>
                  <a:pt x="12282" y="9235"/>
                  <a:pt x="12299" y="9210"/>
                  <a:pt x="12292" y="9195"/>
                </a:cubicBezTo>
                <a:cubicBezTo>
                  <a:pt x="12285" y="9179"/>
                  <a:pt x="12293" y="9160"/>
                  <a:pt x="12311" y="9151"/>
                </a:cubicBezTo>
                <a:cubicBezTo>
                  <a:pt x="12329" y="9142"/>
                  <a:pt x="12340" y="9125"/>
                  <a:pt x="12334" y="9113"/>
                </a:cubicBezTo>
                <a:cubicBezTo>
                  <a:pt x="12328" y="9101"/>
                  <a:pt x="12342" y="9061"/>
                  <a:pt x="12363" y="9025"/>
                </a:cubicBezTo>
                <a:cubicBezTo>
                  <a:pt x="12392" y="8978"/>
                  <a:pt x="12397" y="8948"/>
                  <a:pt x="12383" y="8912"/>
                </a:cubicBezTo>
                <a:cubicBezTo>
                  <a:pt x="12367" y="8874"/>
                  <a:pt x="12372" y="8858"/>
                  <a:pt x="12405" y="8842"/>
                </a:cubicBezTo>
                <a:cubicBezTo>
                  <a:pt x="12453" y="8818"/>
                  <a:pt x="12614" y="8570"/>
                  <a:pt x="12614" y="8520"/>
                </a:cubicBezTo>
                <a:cubicBezTo>
                  <a:pt x="12614" y="8502"/>
                  <a:pt x="12656" y="8433"/>
                  <a:pt x="12706" y="8367"/>
                </a:cubicBezTo>
                <a:cubicBezTo>
                  <a:pt x="12792" y="8254"/>
                  <a:pt x="12800" y="8250"/>
                  <a:pt x="12842" y="8290"/>
                </a:cubicBezTo>
                <a:cubicBezTo>
                  <a:pt x="12867" y="8313"/>
                  <a:pt x="12903" y="8326"/>
                  <a:pt x="12924" y="8318"/>
                </a:cubicBezTo>
                <a:cubicBezTo>
                  <a:pt x="12951" y="8309"/>
                  <a:pt x="12976" y="8339"/>
                  <a:pt x="13017" y="8432"/>
                </a:cubicBezTo>
                <a:cubicBezTo>
                  <a:pt x="13048" y="8502"/>
                  <a:pt x="13096" y="8578"/>
                  <a:pt x="13124" y="8603"/>
                </a:cubicBezTo>
                <a:cubicBezTo>
                  <a:pt x="13152" y="8627"/>
                  <a:pt x="13175" y="8666"/>
                  <a:pt x="13175" y="8689"/>
                </a:cubicBezTo>
                <a:cubicBezTo>
                  <a:pt x="13175" y="8725"/>
                  <a:pt x="13181" y="8725"/>
                  <a:pt x="13226" y="8686"/>
                </a:cubicBezTo>
                <a:cubicBezTo>
                  <a:pt x="13287" y="8633"/>
                  <a:pt x="13352" y="8628"/>
                  <a:pt x="13375" y="8676"/>
                </a:cubicBezTo>
                <a:cubicBezTo>
                  <a:pt x="13384" y="8695"/>
                  <a:pt x="13410" y="8710"/>
                  <a:pt x="13432" y="8710"/>
                </a:cubicBezTo>
                <a:cubicBezTo>
                  <a:pt x="13455" y="8710"/>
                  <a:pt x="13474" y="8732"/>
                  <a:pt x="13477" y="8762"/>
                </a:cubicBezTo>
                <a:cubicBezTo>
                  <a:pt x="13485" y="8832"/>
                  <a:pt x="13616" y="8988"/>
                  <a:pt x="13665" y="8984"/>
                </a:cubicBezTo>
                <a:cubicBezTo>
                  <a:pt x="13763" y="8977"/>
                  <a:pt x="13778" y="8972"/>
                  <a:pt x="13767" y="8948"/>
                </a:cubicBezTo>
                <a:cubicBezTo>
                  <a:pt x="13748" y="8908"/>
                  <a:pt x="13797" y="8879"/>
                  <a:pt x="13911" y="8863"/>
                </a:cubicBezTo>
                <a:cubicBezTo>
                  <a:pt x="13984" y="8853"/>
                  <a:pt x="14015" y="8837"/>
                  <a:pt x="14015" y="8807"/>
                </a:cubicBezTo>
                <a:cubicBezTo>
                  <a:pt x="14015" y="8784"/>
                  <a:pt x="14033" y="8765"/>
                  <a:pt x="14056" y="8765"/>
                </a:cubicBezTo>
                <a:cubicBezTo>
                  <a:pt x="14128" y="8763"/>
                  <a:pt x="14150" y="8725"/>
                  <a:pt x="14150" y="8601"/>
                </a:cubicBezTo>
                <a:cubicBezTo>
                  <a:pt x="14150" y="8504"/>
                  <a:pt x="14141" y="8479"/>
                  <a:pt x="14107" y="8467"/>
                </a:cubicBezTo>
                <a:cubicBezTo>
                  <a:pt x="14084" y="8459"/>
                  <a:pt x="14067" y="8443"/>
                  <a:pt x="14070" y="8430"/>
                </a:cubicBezTo>
                <a:cubicBezTo>
                  <a:pt x="14072" y="8418"/>
                  <a:pt x="14062" y="8372"/>
                  <a:pt x="14049" y="8329"/>
                </a:cubicBezTo>
                <a:cubicBezTo>
                  <a:pt x="14036" y="8286"/>
                  <a:pt x="14025" y="8240"/>
                  <a:pt x="14025" y="8228"/>
                </a:cubicBezTo>
                <a:cubicBezTo>
                  <a:pt x="14025" y="8215"/>
                  <a:pt x="14012" y="8190"/>
                  <a:pt x="13995" y="8172"/>
                </a:cubicBezTo>
                <a:cubicBezTo>
                  <a:pt x="13978" y="8153"/>
                  <a:pt x="13968" y="8126"/>
                  <a:pt x="13974" y="8113"/>
                </a:cubicBezTo>
                <a:cubicBezTo>
                  <a:pt x="13997" y="8064"/>
                  <a:pt x="13944" y="8090"/>
                  <a:pt x="13885" y="8156"/>
                </a:cubicBezTo>
                <a:cubicBezTo>
                  <a:pt x="13851" y="8194"/>
                  <a:pt x="13817" y="8216"/>
                  <a:pt x="13810" y="8206"/>
                </a:cubicBezTo>
                <a:cubicBezTo>
                  <a:pt x="13802" y="8196"/>
                  <a:pt x="13781" y="8215"/>
                  <a:pt x="13763" y="8249"/>
                </a:cubicBezTo>
                <a:cubicBezTo>
                  <a:pt x="13744" y="8285"/>
                  <a:pt x="13722" y="8302"/>
                  <a:pt x="13708" y="8290"/>
                </a:cubicBezTo>
                <a:cubicBezTo>
                  <a:pt x="13694" y="8278"/>
                  <a:pt x="13636" y="8267"/>
                  <a:pt x="13577" y="8265"/>
                </a:cubicBezTo>
                <a:cubicBezTo>
                  <a:pt x="13429" y="8261"/>
                  <a:pt x="13405" y="8235"/>
                  <a:pt x="13479" y="8156"/>
                </a:cubicBezTo>
                <a:lnTo>
                  <a:pt x="13538" y="8093"/>
                </a:lnTo>
                <a:lnTo>
                  <a:pt x="13482" y="8075"/>
                </a:lnTo>
                <a:cubicBezTo>
                  <a:pt x="13451" y="8064"/>
                  <a:pt x="13415" y="8064"/>
                  <a:pt x="13403" y="8075"/>
                </a:cubicBezTo>
                <a:cubicBezTo>
                  <a:pt x="13390" y="8085"/>
                  <a:pt x="13352" y="8079"/>
                  <a:pt x="13320" y="8061"/>
                </a:cubicBezTo>
                <a:cubicBezTo>
                  <a:pt x="13282" y="8040"/>
                  <a:pt x="13249" y="8037"/>
                  <a:pt x="13227" y="8053"/>
                </a:cubicBezTo>
                <a:cubicBezTo>
                  <a:pt x="13208" y="8067"/>
                  <a:pt x="13151" y="8071"/>
                  <a:pt x="13101" y="8061"/>
                </a:cubicBezTo>
                <a:cubicBezTo>
                  <a:pt x="13051" y="8051"/>
                  <a:pt x="13001" y="8054"/>
                  <a:pt x="12990" y="8069"/>
                </a:cubicBezTo>
                <a:cubicBezTo>
                  <a:pt x="12964" y="8102"/>
                  <a:pt x="12920" y="8066"/>
                  <a:pt x="12939" y="8026"/>
                </a:cubicBezTo>
                <a:cubicBezTo>
                  <a:pt x="12947" y="8008"/>
                  <a:pt x="12943" y="8005"/>
                  <a:pt x="12928" y="8017"/>
                </a:cubicBezTo>
                <a:cubicBezTo>
                  <a:pt x="12902" y="8039"/>
                  <a:pt x="12717" y="7908"/>
                  <a:pt x="12717" y="7867"/>
                </a:cubicBezTo>
                <a:cubicBezTo>
                  <a:pt x="12717" y="7854"/>
                  <a:pt x="12728" y="7834"/>
                  <a:pt x="12739" y="7825"/>
                </a:cubicBezTo>
                <a:cubicBezTo>
                  <a:pt x="12781" y="7790"/>
                  <a:pt x="12757" y="7725"/>
                  <a:pt x="12690" y="7687"/>
                </a:cubicBezTo>
                <a:cubicBezTo>
                  <a:pt x="12652" y="7666"/>
                  <a:pt x="12610" y="7629"/>
                  <a:pt x="12595" y="7605"/>
                </a:cubicBezTo>
                <a:cubicBezTo>
                  <a:pt x="12567" y="7560"/>
                  <a:pt x="12508" y="7548"/>
                  <a:pt x="12481" y="7583"/>
                </a:cubicBezTo>
                <a:cubicBezTo>
                  <a:pt x="12473" y="7594"/>
                  <a:pt x="12460" y="7604"/>
                  <a:pt x="12452" y="7604"/>
                </a:cubicBezTo>
                <a:cubicBezTo>
                  <a:pt x="12444" y="7604"/>
                  <a:pt x="12408" y="7632"/>
                  <a:pt x="12373" y="7666"/>
                </a:cubicBezTo>
                <a:cubicBezTo>
                  <a:pt x="12319" y="7717"/>
                  <a:pt x="12303" y="7720"/>
                  <a:pt x="12284" y="7690"/>
                </a:cubicBezTo>
                <a:cubicBezTo>
                  <a:pt x="12271" y="7670"/>
                  <a:pt x="12266" y="7649"/>
                  <a:pt x="12270" y="7643"/>
                </a:cubicBezTo>
                <a:cubicBezTo>
                  <a:pt x="12275" y="7637"/>
                  <a:pt x="12229" y="7631"/>
                  <a:pt x="12167" y="7630"/>
                </a:cubicBezTo>
                <a:cubicBezTo>
                  <a:pt x="12040" y="7627"/>
                  <a:pt x="11969" y="7567"/>
                  <a:pt x="11982" y="7472"/>
                </a:cubicBezTo>
                <a:cubicBezTo>
                  <a:pt x="11990" y="7416"/>
                  <a:pt x="11960" y="7341"/>
                  <a:pt x="11930" y="7341"/>
                </a:cubicBezTo>
                <a:cubicBezTo>
                  <a:pt x="11903" y="7341"/>
                  <a:pt x="11859" y="7491"/>
                  <a:pt x="11856" y="7592"/>
                </a:cubicBezTo>
                <a:cubicBezTo>
                  <a:pt x="11855" y="7646"/>
                  <a:pt x="11847" y="7703"/>
                  <a:pt x="11839" y="7720"/>
                </a:cubicBezTo>
                <a:cubicBezTo>
                  <a:pt x="11812" y="7779"/>
                  <a:pt x="11596" y="7901"/>
                  <a:pt x="11569" y="7872"/>
                </a:cubicBezTo>
                <a:cubicBezTo>
                  <a:pt x="11556" y="7857"/>
                  <a:pt x="11522" y="7840"/>
                  <a:pt x="11493" y="7834"/>
                </a:cubicBezTo>
                <a:cubicBezTo>
                  <a:pt x="11464" y="7828"/>
                  <a:pt x="11444" y="7807"/>
                  <a:pt x="11447" y="7787"/>
                </a:cubicBezTo>
                <a:cubicBezTo>
                  <a:pt x="11451" y="7761"/>
                  <a:pt x="11440" y="7758"/>
                  <a:pt x="11406" y="7773"/>
                </a:cubicBezTo>
                <a:cubicBezTo>
                  <a:pt x="11380" y="7785"/>
                  <a:pt x="11317" y="7798"/>
                  <a:pt x="11265" y="7802"/>
                </a:cubicBezTo>
                <a:cubicBezTo>
                  <a:pt x="11104" y="7815"/>
                  <a:pt x="11084" y="7822"/>
                  <a:pt x="11086" y="7866"/>
                </a:cubicBezTo>
                <a:cubicBezTo>
                  <a:pt x="11089" y="7930"/>
                  <a:pt x="10996" y="7906"/>
                  <a:pt x="10933" y="7825"/>
                </a:cubicBezTo>
                <a:cubicBezTo>
                  <a:pt x="10876" y="7752"/>
                  <a:pt x="10826" y="7735"/>
                  <a:pt x="10834" y="7790"/>
                </a:cubicBezTo>
                <a:cubicBezTo>
                  <a:pt x="10846" y="7863"/>
                  <a:pt x="10468" y="7799"/>
                  <a:pt x="10425" y="7720"/>
                </a:cubicBezTo>
                <a:cubicBezTo>
                  <a:pt x="10410" y="7694"/>
                  <a:pt x="10374" y="7680"/>
                  <a:pt x="10331" y="7683"/>
                </a:cubicBezTo>
                <a:cubicBezTo>
                  <a:pt x="10288" y="7685"/>
                  <a:pt x="10259" y="7673"/>
                  <a:pt x="10259" y="7654"/>
                </a:cubicBezTo>
                <a:cubicBezTo>
                  <a:pt x="10259" y="7636"/>
                  <a:pt x="10252" y="7613"/>
                  <a:pt x="10244" y="7602"/>
                </a:cubicBezTo>
                <a:cubicBezTo>
                  <a:pt x="10236" y="7592"/>
                  <a:pt x="10244" y="7556"/>
                  <a:pt x="10260" y="7522"/>
                </a:cubicBezTo>
                <a:cubicBezTo>
                  <a:pt x="10277" y="7488"/>
                  <a:pt x="10284" y="7452"/>
                  <a:pt x="10276" y="7442"/>
                </a:cubicBezTo>
                <a:cubicBezTo>
                  <a:pt x="10248" y="7405"/>
                  <a:pt x="10251" y="7283"/>
                  <a:pt x="10281" y="7268"/>
                </a:cubicBezTo>
                <a:cubicBezTo>
                  <a:pt x="10297" y="7260"/>
                  <a:pt x="10304" y="7240"/>
                  <a:pt x="10298" y="7226"/>
                </a:cubicBezTo>
                <a:cubicBezTo>
                  <a:pt x="10282" y="7191"/>
                  <a:pt x="10352" y="7088"/>
                  <a:pt x="10377" y="7109"/>
                </a:cubicBezTo>
                <a:cubicBezTo>
                  <a:pt x="10388" y="7118"/>
                  <a:pt x="10393" y="7095"/>
                  <a:pt x="10390" y="7059"/>
                </a:cubicBezTo>
                <a:cubicBezTo>
                  <a:pt x="10386" y="7023"/>
                  <a:pt x="10391" y="6992"/>
                  <a:pt x="10401" y="6989"/>
                </a:cubicBezTo>
                <a:cubicBezTo>
                  <a:pt x="10433" y="6981"/>
                  <a:pt x="10527" y="6774"/>
                  <a:pt x="10531" y="6703"/>
                </a:cubicBezTo>
                <a:cubicBezTo>
                  <a:pt x="10534" y="6665"/>
                  <a:pt x="10537" y="6635"/>
                  <a:pt x="10539" y="6635"/>
                </a:cubicBezTo>
                <a:cubicBezTo>
                  <a:pt x="10541" y="6635"/>
                  <a:pt x="10545" y="6598"/>
                  <a:pt x="10548" y="6552"/>
                </a:cubicBezTo>
                <a:cubicBezTo>
                  <a:pt x="10551" y="6506"/>
                  <a:pt x="10556" y="6469"/>
                  <a:pt x="10559" y="6469"/>
                </a:cubicBezTo>
                <a:cubicBezTo>
                  <a:pt x="10561" y="6469"/>
                  <a:pt x="10565" y="6448"/>
                  <a:pt x="10569" y="6423"/>
                </a:cubicBezTo>
                <a:cubicBezTo>
                  <a:pt x="10572" y="6398"/>
                  <a:pt x="10617" y="6288"/>
                  <a:pt x="10666" y="6178"/>
                </a:cubicBezTo>
                <a:cubicBezTo>
                  <a:pt x="10716" y="6068"/>
                  <a:pt x="10769" y="5949"/>
                  <a:pt x="10784" y="5912"/>
                </a:cubicBezTo>
                <a:cubicBezTo>
                  <a:pt x="10799" y="5875"/>
                  <a:pt x="10829" y="5829"/>
                  <a:pt x="10851" y="5810"/>
                </a:cubicBezTo>
                <a:cubicBezTo>
                  <a:pt x="10873" y="5792"/>
                  <a:pt x="10892" y="5754"/>
                  <a:pt x="10892" y="5725"/>
                </a:cubicBezTo>
                <a:cubicBezTo>
                  <a:pt x="10892" y="5697"/>
                  <a:pt x="10909" y="5642"/>
                  <a:pt x="10931" y="5601"/>
                </a:cubicBezTo>
                <a:cubicBezTo>
                  <a:pt x="10996" y="5477"/>
                  <a:pt x="11120" y="5163"/>
                  <a:pt x="11109" y="5149"/>
                </a:cubicBezTo>
                <a:cubicBezTo>
                  <a:pt x="11095" y="5130"/>
                  <a:pt x="11153" y="4985"/>
                  <a:pt x="11184" y="4960"/>
                </a:cubicBezTo>
                <a:cubicBezTo>
                  <a:pt x="11206" y="4941"/>
                  <a:pt x="11234" y="4711"/>
                  <a:pt x="11214" y="4711"/>
                </a:cubicBezTo>
                <a:cubicBezTo>
                  <a:pt x="11203" y="4711"/>
                  <a:pt x="11070" y="4997"/>
                  <a:pt x="11069" y="5023"/>
                </a:cubicBezTo>
                <a:cubicBezTo>
                  <a:pt x="11069" y="5035"/>
                  <a:pt x="11059" y="5055"/>
                  <a:pt x="11048" y="5066"/>
                </a:cubicBezTo>
                <a:cubicBezTo>
                  <a:pt x="10995" y="5115"/>
                  <a:pt x="10950" y="5213"/>
                  <a:pt x="10940" y="5297"/>
                </a:cubicBezTo>
                <a:cubicBezTo>
                  <a:pt x="10934" y="5348"/>
                  <a:pt x="10916" y="5407"/>
                  <a:pt x="10901" y="5430"/>
                </a:cubicBezTo>
                <a:cubicBezTo>
                  <a:pt x="10875" y="5470"/>
                  <a:pt x="10871" y="5485"/>
                  <a:pt x="10871" y="5538"/>
                </a:cubicBezTo>
                <a:cubicBezTo>
                  <a:pt x="10871" y="5551"/>
                  <a:pt x="10843" y="5608"/>
                  <a:pt x="10809" y="5665"/>
                </a:cubicBezTo>
                <a:cubicBezTo>
                  <a:pt x="10775" y="5722"/>
                  <a:pt x="10752" y="5779"/>
                  <a:pt x="10757" y="5791"/>
                </a:cubicBezTo>
                <a:cubicBezTo>
                  <a:pt x="10763" y="5802"/>
                  <a:pt x="10752" y="5828"/>
                  <a:pt x="10736" y="5847"/>
                </a:cubicBezTo>
                <a:cubicBezTo>
                  <a:pt x="10719" y="5865"/>
                  <a:pt x="10710" y="5890"/>
                  <a:pt x="10716" y="5903"/>
                </a:cubicBezTo>
                <a:cubicBezTo>
                  <a:pt x="10722" y="5915"/>
                  <a:pt x="10717" y="5932"/>
                  <a:pt x="10705" y="5942"/>
                </a:cubicBezTo>
                <a:cubicBezTo>
                  <a:pt x="10693" y="5952"/>
                  <a:pt x="10684" y="5979"/>
                  <a:pt x="10684" y="6001"/>
                </a:cubicBezTo>
                <a:cubicBezTo>
                  <a:pt x="10684" y="6023"/>
                  <a:pt x="10663" y="6088"/>
                  <a:pt x="10636" y="6145"/>
                </a:cubicBezTo>
                <a:cubicBezTo>
                  <a:pt x="10609" y="6202"/>
                  <a:pt x="10538" y="6372"/>
                  <a:pt x="10478" y="6525"/>
                </a:cubicBezTo>
                <a:cubicBezTo>
                  <a:pt x="10418" y="6677"/>
                  <a:pt x="10356" y="6819"/>
                  <a:pt x="10341" y="6841"/>
                </a:cubicBezTo>
                <a:cubicBezTo>
                  <a:pt x="10316" y="6875"/>
                  <a:pt x="10317" y="6885"/>
                  <a:pt x="10348" y="6917"/>
                </a:cubicBezTo>
                <a:cubicBezTo>
                  <a:pt x="10380" y="6951"/>
                  <a:pt x="10378" y="6958"/>
                  <a:pt x="10324" y="7023"/>
                </a:cubicBezTo>
                <a:cubicBezTo>
                  <a:pt x="10291" y="7062"/>
                  <a:pt x="10270" y="7110"/>
                  <a:pt x="10276" y="7132"/>
                </a:cubicBezTo>
                <a:cubicBezTo>
                  <a:pt x="10282" y="7153"/>
                  <a:pt x="10268" y="7203"/>
                  <a:pt x="10245" y="7242"/>
                </a:cubicBezTo>
                <a:cubicBezTo>
                  <a:pt x="10222" y="7281"/>
                  <a:pt x="10209" y="7313"/>
                  <a:pt x="10216" y="7313"/>
                </a:cubicBezTo>
                <a:cubicBezTo>
                  <a:pt x="10223" y="7313"/>
                  <a:pt x="10214" y="7351"/>
                  <a:pt x="10196" y="7398"/>
                </a:cubicBezTo>
                <a:cubicBezTo>
                  <a:pt x="10165" y="7477"/>
                  <a:pt x="10159" y="7481"/>
                  <a:pt x="10125" y="7440"/>
                </a:cubicBezTo>
                <a:cubicBezTo>
                  <a:pt x="10081" y="7387"/>
                  <a:pt x="10033" y="7383"/>
                  <a:pt x="10002" y="7433"/>
                </a:cubicBezTo>
                <a:cubicBezTo>
                  <a:pt x="9988" y="7454"/>
                  <a:pt x="9945" y="7469"/>
                  <a:pt x="9901" y="7466"/>
                </a:cubicBezTo>
                <a:cubicBezTo>
                  <a:pt x="9858" y="7463"/>
                  <a:pt x="9804" y="7472"/>
                  <a:pt x="9780" y="7486"/>
                </a:cubicBezTo>
                <a:cubicBezTo>
                  <a:pt x="9753" y="7502"/>
                  <a:pt x="9717" y="7499"/>
                  <a:pt x="9677" y="7477"/>
                </a:cubicBezTo>
                <a:cubicBezTo>
                  <a:pt x="9643" y="7458"/>
                  <a:pt x="9606" y="7440"/>
                  <a:pt x="9594" y="7439"/>
                </a:cubicBezTo>
                <a:cubicBezTo>
                  <a:pt x="9583" y="7437"/>
                  <a:pt x="9576" y="7406"/>
                  <a:pt x="9578" y="7368"/>
                </a:cubicBezTo>
                <a:cubicBezTo>
                  <a:pt x="9581" y="7330"/>
                  <a:pt x="9583" y="7246"/>
                  <a:pt x="9583" y="7182"/>
                </a:cubicBezTo>
                <a:cubicBezTo>
                  <a:pt x="9583" y="6972"/>
                  <a:pt x="9594" y="6777"/>
                  <a:pt x="9610" y="6741"/>
                </a:cubicBezTo>
                <a:cubicBezTo>
                  <a:pt x="9628" y="6700"/>
                  <a:pt x="9613" y="6543"/>
                  <a:pt x="9588" y="6502"/>
                </a:cubicBezTo>
                <a:cubicBezTo>
                  <a:pt x="9569" y="6472"/>
                  <a:pt x="9569" y="6455"/>
                  <a:pt x="9592" y="6429"/>
                </a:cubicBezTo>
                <a:cubicBezTo>
                  <a:pt x="9627" y="6391"/>
                  <a:pt x="9607" y="6259"/>
                  <a:pt x="9536" y="6081"/>
                </a:cubicBezTo>
                <a:cubicBezTo>
                  <a:pt x="9512" y="6020"/>
                  <a:pt x="9490" y="5939"/>
                  <a:pt x="9489" y="5901"/>
                </a:cubicBezTo>
                <a:cubicBezTo>
                  <a:pt x="9487" y="5863"/>
                  <a:pt x="9484" y="5825"/>
                  <a:pt x="9482" y="5818"/>
                </a:cubicBezTo>
                <a:cubicBezTo>
                  <a:pt x="9475" y="5797"/>
                  <a:pt x="9458" y="5703"/>
                  <a:pt x="9446" y="5620"/>
                </a:cubicBezTo>
                <a:cubicBezTo>
                  <a:pt x="9440" y="5579"/>
                  <a:pt x="9418" y="5524"/>
                  <a:pt x="9397" y="5498"/>
                </a:cubicBezTo>
                <a:cubicBezTo>
                  <a:pt x="9376" y="5473"/>
                  <a:pt x="9364" y="5435"/>
                  <a:pt x="9371" y="5412"/>
                </a:cubicBezTo>
                <a:cubicBezTo>
                  <a:pt x="9378" y="5389"/>
                  <a:pt x="9363" y="5354"/>
                  <a:pt x="9338" y="5330"/>
                </a:cubicBezTo>
                <a:cubicBezTo>
                  <a:pt x="9314" y="5308"/>
                  <a:pt x="9294" y="5271"/>
                  <a:pt x="9294" y="5249"/>
                </a:cubicBezTo>
                <a:cubicBezTo>
                  <a:pt x="9294" y="5226"/>
                  <a:pt x="9279" y="5177"/>
                  <a:pt x="9261" y="5140"/>
                </a:cubicBezTo>
                <a:cubicBezTo>
                  <a:pt x="9236" y="5089"/>
                  <a:pt x="9214" y="5076"/>
                  <a:pt x="9178" y="5088"/>
                </a:cubicBezTo>
                <a:cubicBezTo>
                  <a:pt x="9112" y="5110"/>
                  <a:pt x="9077" y="5078"/>
                  <a:pt x="9109" y="5026"/>
                </a:cubicBezTo>
                <a:cubicBezTo>
                  <a:pt x="9149" y="4961"/>
                  <a:pt x="9093" y="4897"/>
                  <a:pt x="9013" y="4917"/>
                </a:cubicBezTo>
                <a:cubicBezTo>
                  <a:pt x="8935" y="4937"/>
                  <a:pt x="8915" y="4916"/>
                  <a:pt x="8947" y="4848"/>
                </a:cubicBezTo>
                <a:cubicBezTo>
                  <a:pt x="8978" y="4781"/>
                  <a:pt x="8949" y="4746"/>
                  <a:pt x="8899" y="4789"/>
                </a:cubicBezTo>
                <a:cubicBezTo>
                  <a:pt x="8868" y="4815"/>
                  <a:pt x="8856" y="4813"/>
                  <a:pt x="8843" y="4784"/>
                </a:cubicBezTo>
                <a:cubicBezTo>
                  <a:pt x="8821" y="4735"/>
                  <a:pt x="8759" y="4708"/>
                  <a:pt x="8743" y="4740"/>
                </a:cubicBezTo>
                <a:cubicBezTo>
                  <a:pt x="8736" y="4757"/>
                  <a:pt x="8714" y="4755"/>
                  <a:pt x="8688" y="4736"/>
                </a:cubicBezTo>
                <a:cubicBezTo>
                  <a:pt x="8655" y="4712"/>
                  <a:pt x="8649" y="4688"/>
                  <a:pt x="8658" y="4625"/>
                </a:cubicBezTo>
                <a:cubicBezTo>
                  <a:pt x="8665" y="4581"/>
                  <a:pt x="8663" y="4547"/>
                  <a:pt x="8655" y="4549"/>
                </a:cubicBezTo>
                <a:cubicBezTo>
                  <a:pt x="8647" y="4552"/>
                  <a:pt x="8624" y="4543"/>
                  <a:pt x="8603" y="4531"/>
                </a:cubicBezTo>
                <a:cubicBezTo>
                  <a:pt x="8582" y="4519"/>
                  <a:pt x="8543" y="4524"/>
                  <a:pt x="8515" y="4540"/>
                </a:cubicBezTo>
                <a:cubicBezTo>
                  <a:pt x="8478" y="4563"/>
                  <a:pt x="8461" y="4561"/>
                  <a:pt x="8443" y="4531"/>
                </a:cubicBezTo>
                <a:cubicBezTo>
                  <a:pt x="8436" y="4521"/>
                  <a:pt x="8428" y="4513"/>
                  <a:pt x="8415" y="4512"/>
                </a:cubicBezTo>
                <a:close/>
                <a:moveTo>
                  <a:pt x="9112" y="4669"/>
                </a:moveTo>
                <a:cubicBezTo>
                  <a:pt x="9109" y="4669"/>
                  <a:pt x="9106" y="4670"/>
                  <a:pt x="9103" y="4672"/>
                </a:cubicBezTo>
                <a:cubicBezTo>
                  <a:pt x="9092" y="4681"/>
                  <a:pt x="9099" y="4712"/>
                  <a:pt x="9119" y="4742"/>
                </a:cubicBezTo>
                <a:cubicBezTo>
                  <a:pt x="9139" y="4771"/>
                  <a:pt x="9146" y="4794"/>
                  <a:pt x="9136" y="4795"/>
                </a:cubicBezTo>
                <a:cubicBezTo>
                  <a:pt x="9126" y="4795"/>
                  <a:pt x="9145" y="4826"/>
                  <a:pt x="9179" y="4863"/>
                </a:cubicBezTo>
                <a:cubicBezTo>
                  <a:pt x="9227" y="4915"/>
                  <a:pt x="9246" y="4923"/>
                  <a:pt x="9269" y="4898"/>
                </a:cubicBezTo>
                <a:cubicBezTo>
                  <a:pt x="9289" y="4875"/>
                  <a:pt x="9292" y="4863"/>
                  <a:pt x="9274" y="4855"/>
                </a:cubicBezTo>
                <a:cubicBezTo>
                  <a:pt x="9261" y="4849"/>
                  <a:pt x="9240" y="4814"/>
                  <a:pt x="9230" y="4778"/>
                </a:cubicBezTo>
                <a:cubicBezTo>
                  <a:pt x="9218" y="4735"/>
                  <a:pt x="9201" y="4717"/>
                  <a:pt x="9180" y="4728"/>
                </a:cubicBezTo>
                <a:cubicBezTo>
                  <a:pt x="9162" y="4737"/>
                  <a:pt x="9143" y="4726"/>
                  <a:pt x="9136" y="4701"/>
                </a:cubicBezTo>
                <a:cubicBezTo>
                  <a:pt x="9131" y="4683"/>
                  <a:pt x="9121" y="4670"/>
                  <a:pt x="9112" y="4669"/>
                </a:cubicBezTo>
                <a:close/>
                <a:moveTo>
                  <a:pt x="11657" y="7619"/>
                </a:moveTo>
                <a:cubicBezTo>
                  <a:pt x="11649" y="7619"/>
                  <a:pt x="11641" y="7624"/>
                  <a:pt x="11632" y="7636"/>
                </a:cubicBezTo>
                <a:cubicBezTo>
                  <a:pt x="11624" y="7646"/>
                  <a:pt x="11635" y="7670"/>
                  <a:pt x="11654" y="7690"/>
                </a:cubicBezTo>
                <a:cubicBezTo>
                  <a:pt x="11674" y="7710"/>
                  <a:pt x="11692" y="7728"/>
                  <a:pt x="11694" y="7728"/>
                </a:cubicBezTo>
                <a:cubicBezTo>
                  <a:pt x="11696" y="7729"/>
                  <a:pt x="11692" y="7704"/>
                  <a:pt x="11686" y="7674"/>
                </a:cubicBezTo>
                <a:cubicBezTo>
                  <a:pt x="11679" y="7638"/>
                  <a:pt x="11669" y="7620"/>
                  <a:pt x="11657" y="7619"/>
                </a:cubicBezTo>
                <a:close/>
                <a:moveTo>
                  <a:pt x="11776" y="8627"/>
                </a:moveTo>
                <a:cubicBezTo>
                  <a:pt x="11784" y="8626"/>
                  <a:pt x="11790" y="8632"/>
                  <a:pt x="11797" y="8647"/>
                </a:cubicBezTo>
                <a:cubicBezTo>
                  <a:pt x="11846" y="8748"/>
                  <a:pt x="11863" y="8811"/>
                  <a:pt x="11858" y="8874"/>
                </a:cubicBezTo>
                <a:cubicBezTo>
                  <a:pt x="11854" y="8912"/>
                  <a:pt x="11864" y="8949"/>
                  <a:pt x="11880" y="8957"/>
                </a:cubicBezTo>
                <a:cubicBezTo>
                  <a:pt x="11896" y="8965"/>
                  <a:pt x="11908" y="8988"/>
                  <a:pt x="11909" y="9007"/>
                </a:cubicBezTo>
                <a:cubicBezTo>
                  <a:pt x="11909" y="9027"/>
                  <a:pt x="11922" y="9077"/>
                  <a:pt x="11938" y="9118"/>
                </a:cubicBezTo>
                <a:cubicBezTo>
                  <a:pt x="11964" y="9184"/>
                  <a:pt x="11963" y="9196"/>
                  <a:pt x="11929" y="9237"/>
                </a:cubicBezTo>
                <a:cubicBezTo>
                  <a:pt x="11908" y="9263"/>
                  <a:pt x="11881" y="9276"/>
                  <a:pt x="11869" y="9266"/>
                </a:cubicBezTo>
                <a:cubicBezTo>
                  <a:pt x="11848" y="9249"/>
                  <a:pt x="11842" y="9261"/>
                  <a:pt x="11838" y="9340"/>
                </a:cubicBezTo>
                <a:cubicBezTo>
                  <a:pt x="11837" y="9359"/>
                  <a:pt x="11825" y="9423"/>
                  <a:pt x="11810" y="9482"/>
                </a:cubicBezTo>
                <a:cubicBezTo>
                  <a:pt x="11793" y="9551"/>
                  <a:pt x="11790" y="9603"/>
                  <a:pt x="11803" y="9623"/>
                </a:cubicBezTo>
                <a:cubicBezTo>
                  <a:pt x="11826" y="9660"/>
                  <a:pt x="11821" y="9704"/>
                  <a:pt x="11783" y="9818"/>
                </a:cubicBezTo>
                <a:cubicBezTo>
                  <a:pt x="11767" y="9864"/>
                  <a:pt x="11754" y="9914"/>
                  <a:pt x="11752" y="9929"/>
                </a:cubicBezTo>
                <a:cubicBezTo>
                  <a:pt x="11744" y="10004"/>
                  <a:pt x="11699" y="10108"/>
                  <a:pt x="11641" y="10185"/>
                </a:cubicBezTo>
                <a:cubicBezTo>
                  <a:pt x="11606" y="10232"/>
                  <a:pt x="11576" y="10288"/>
                  <a:pt x="11576" y="10309"/>
                </a:cubicBezTo>
                <a:cubicBezTo>
                  <a:pt x="11576" y="10330"/>
                  <a:pt x="11548" y="10383"/>
                  <a:pt x="11514" y="10427"/>
                </a:cubicBezTo>
                <a:cubicBezTo>
                  <a:pt x="11480" y="10471"/>
                  <a:pt x="11451" y="10518"/>
                  <a:pt x="11451" y="10531"/>
                </a:cubicBezTo>
                <a:cubicBezTo>
                  <a:pt x="11451" y="10545"/>
                  <a:pt x="11424" y="10593"/>
                  <a:pt x="11390" y="10639"/>
                </a:cubicBezTo>
                <a:cubicBezTo>
                  <a:pt x="11356" y="10684"/>
                  <a:pt x="11328" y="10738"/>
                  <a:pt x="11328" y="10758"/>
                </a:cubicBezTo>
                <a:cubicBezTo>
                  <a:pt x="11328" y="10778"/>
                  <a:pt x="11303" y="10815"/>
                  <a:pt x="11274" y="10840"/>
                </a:cubicBezTo>
                <a:cubicBezTo>
                  <a:pt x="11246" y="10865"/>
                  <a:pt x="11227" y="10897"/>
                  <a:pt x="11234" y="10911"/>
                </a:cubicBezTo>
                <a:cubicBezTo>
                  <a:pt x="11250" y="10946"/>
                  <a:pt x="11165" y="11002"/>
                  <a:pt x="11126" y="10982"/>
                </a:cubicBezTo>
                <a:cubicBezTo>
                  <a:pt x="11108" y="10973"/>
                  <a:pt x="11082" y="10980"/>
                  <a:pt x="11067" y="10996"/>
                </a:cubicBezTo>
                <a:cubicBezTo>
                  <a:pt x="11047" y="11018"/>
                  <a:pt x="11034" y="11012"/>
                  <a:pt x="11018" y="10972"/>
                </a:cubicBezTo>
                <a:cubicBezTo>
                  <a:pt x="11002" y="10932"/>
                  <a:pt x="11003" y="10909"/>
                  <a:pt x="11024" y="10887"/>
                </a:cubicBezTo>
                <a:cubicBezTo>
                  <a:pt x="11039" y="10870"/>
                  <a:pt x="11056" y="10863"/>
                  <a:pt x="11061" y="10870"/>
                </a:cubicBezTo>
                <a:cubicBezTo>
                  <a:pt x="11067" y="10878"/>
                  <a:pt x="11071" y="10865"/>
                  <a:pt x="11071" y="10843"/>
                </a:cubicBezTo>
                <a:cubicBezTo>
                  <a:pt x="11071" y="10821"/>
                  <a:pt x="11059" y="10797"/>
                  <a:pt x="11043" y="10789"/>
                </a:cubicBezTo>
                <a:cubicBezTo>
                  <a:pt x="11027" y="10780"/>
                  <a:pt x="11020" y="10761"/>
                  <a:pt x="11027" y="10745"/>
                </a:cubicBezTo>
                <a:cubicBezTo>
                  <a:pt x="11035" y="10729"/>
                  <a:pt x="11018" y="10667"/>
                  <a:pt x="10990" y="10610"/>
                </a:cubicBezTo>
                <a:cubicBezTo>
                  <a:pt x="10961" y="10553"/>
                  <a:pt x="10934" y="10482"/>
                  <a:pt x="10930" y="10453"/>
                </a:cubicBezTo>
                <a:cubicBezTo>
                  <a:pt x="10925" y="10423"/>
                  <a:pt x="10910" y="10402"/>
                  <a:pt x="10897" y="10406"/>
                </a:cubicBezTo>
                <a:cubicBezTo>
                  <a:pt x="10870" y="10413"/>
                  <a:pt x="10725" y="10130"/>
                  <a:pt x="10725" y="10070"/>
                </a:cubicBezTo>
                <a:cubicBezTo>
                  <a:pt x="10725" y="10049"/>
                  <a:pt x="10713" y="10019"/>
                  <a:pt x="10697" y="10002"/>
                </a:cubicBezTo>
                <a:cubicBezTo>
                  <a:pt x="10681" y="9984"/>
                  <a:pt x="10663" y="9934"/>
                  <a:pt x="10656" y="9891"/>
                </a:cubicBezTo>
                <a:cubicBezTo>
                  <a:pt x="10650" y="9848"/>
                  <a:pt x="10621" y="9774"/>
                  <a:pt x="10591" y="9728"/>
                </a:cubicBezTo>
                <a:cubicBezTo>
                  <a:pt x="10562" y="9681"/>
                  <a:pt x="10539" y="9633"/>
                  <a:pt x="10539" y="9619"/>
                </a:cubicBezTo>
                <a:cubicBezTo>
                  <a:pt x="10539" y="9605"/>
                  <a:pt x="10518" y="9564"/>
                  <a:pt x="10493" y="9528"/>
                </a:cubicBezTo>
                <a:cubicBezTo>
                  <a:pt x="10467" y="9491"/>
                  <a:pt x="10446" y="9448"/>
                  <a:pt x="10446" y="9432"/>
                </a:cubicBezTo>
                <a:cubicBezTo>
                  <a:pt x="10445" y="9352"/>
                  <a:pt x="10313" y="9072"/>
                  <a:pt x="10215" y="8942"/>
                </a:cubicBezTo>
                <a:cubicBezTo>
                  <a:pt x="10111" y="8805"/>
                  <a:pt x="10080" y="8719"/>
                  <a:pt x="10120" y="8686"/>
                </a:cubicBezTo>
                <a:cubicBezTo>
                  <a:pt x="10129" y="8679"/>
                  <a:pt x="10160" y="8691"/>
                  <a:pt x="10188" y="8712"/>
                </a:cubicBezTo>
                <a:cubicBezTo>
                  <a:pt x="10284" y="8785"/>
                  <a:pt x="10295" y="8789"/>
                  <a:pt x="10333" y="8757"/>
                </a:cubicBezTo>
                <a:cubicBezTo>
                  <a:pt x="10357" y="8737"/>
                  <a:pt x="10376" y="8736"/>
                  <a:pt x="10384" y="8754"/>
                </a:cubicBezTo>
                <a:cubicBezTo>
                  <a:pt x="10391" y="8769"/>
                  <a:pt x="10406" y="8774"/>
                  <a:pt x="10417" y="8765"/>
                </a:cubicBezTo>
                <a:cubicBezTo>
                  <a:pt x="10428" y="8756"/>
                  <a:pt x="10450" y="8762"/>
                  <a:pt x="10466" y="8780"/>
                </a:cubicBezTo>
                <a:cubicBezTo>
                  <a:pt x="10482" y="8798"/>
                  <a:pt x="10536" y="8818"/>
                  <a:pt x="10585" y="8825"/>
                </a:cubicBezTo>
                <a:cubicBezTo>
                  <a:pt x="10634" y="8833"/>
                  <a:pt x="10677" y="8845"/>
                  <a:pt x="10682" y="8851"/>
                </a:cubicBezTo>
                <a:cubicBezTo>
                  <a:pt x="10687" y="8858"/>
                  <a:pt x="10704" y="8849"/>
                  <a:pt x="10720" y="8831"/>
                </a:cubicBezTo>
                <a:cubicBezTo>
                  <a:pt x="10740" y="8809"/>
                  <a:pt x="10755" y="8807"/>
                  <a:pt x="10771" y="8828"/>
                </a:cubicBezTo>
                <a:cubicBezTo>
                  <a:pt x="10786" y="8850"/>
                  <a:pt x="10823" y="8847"/>
                  <a:pt x="10896" y="8818"/>
                </a:cubicBezTo>
                <a:cubicBezTo>
                  <a:pt x="10978" y="8785"/>
                  <a:pt x="11020" y="8784"/>
                  <a:pt x="11111" y="8809"/>
                </a:cubicBezTo>
                <a:cubicBezTo>
                  <a:pt x="11173" y="8826"/>
                  <a:pt x="11242" y="8832"/>
                  <a:pt x="11265" y="8822"/>
                </a:cubicBezTo>
                <a:cubicBezTo>
                  <a:pt x="11306" y="8805"/>
                  <a:pt x="11391" y="8786"/>
                  <a:pt x="11448" y="8782"/>
                </a:cubicBezTo>
                <a:cubicBezTo>
                  <a:pt x="11463" y="8780"/>
                  <a:pt x="11469" y="8768"/>
                  <a:pt x="11463" y="8754"/>
                </a:cubicBezTo>
                <a:cubicBezTo>
                  <a:pt x="11446" y="8718"/>
                  <a:pt x="11488" y="8690"/>
                  <a:pt x="11519" y="8716"/>
                </a:cubicBezTo>
                <a:cubicBezTo>
                  <a:pt x="11561" y="8752"/>
                  <a:pt x="11584" y="8745"/>
                  <a:pt x="11632" y="8689"/>
                </a:cubicBezTo>
                <a:cubicBezTo>
                  <a:pt x="11663" y="8653"/>
                  <a:pt x="11681" y="8647"/>
                  <a:pt x="11691" y="8670"/>
                </a:cubicBezTo>
                <a:cubicBezTo>
                  <a:pt x="11701" y="8692"/>
                  <a:pt x="11716" y="8688"/>
                  <a:pt x="11743" y="8656"/>
                </a:cubicBezTo>
                <a:cubicBezTo>
                  <a:pt x="11758" y="8638"/>
                  <a:pt x="11768" y="8628"/>
                  <a:pt x="11776" y="8627"/>
                </a:cubicBezTo>
                <a:close/>
                <a:moveTo>
                  <a:pt x="6562" y="10238"/>
                </a:moveTo>
                <a:cubicBezTo>
                  <a:pt x="6574" y="10238"/>
                  <a:pt x="6584" y="10241"/>
                  <a:pt x="6594" y="10248"/>
                </a:cubicBezTo>
                <a:cubicBezTo>
                  <a:pt x="6622" y="10269"/>
                  <a:pt x="6647" y="10303"/>
                  <a:pt x="6649" y="10324"/>
                </a:cubicBezTo>
                <a:cubicBezTo>
                  <a:pt x="6651" y="10344"/>
                  <a:pt x="6655" y="10382"/>
                  <a:pt x="6658" y="10409"/>
                </a:cubicBezTo>
                <a:cubicBezTo>
                  <a:pt x="6661" y="10435"/>
                  <a:pt x="6655" y="10476"/>
                  <a:pt x="6643" y="10498"/>
                </a:cubicBezTo>
                <a:cubicBezTo>
                  <a:pt x="6617" y="10544"/>
                  <a:pt x="6623" y="10629"/>
                  <a:pt x="6656" y="10699"/>
                </a:cubicBezTo>
                <a:cubicBezTo>
                  <a:pt x="6669" y="10726"/>
                  <a:pt x="6675" y="10751"/>
                  <a:pt x="6670" y="10754"/>
                </a:cubicBezTo>
                <a:cubicBezTo>
                  <a:pt x="6665" y="10757"/>
                  <a:pt x="6614" y="10762"/>
                  <a:pt x="6559" y="10766"/>
                </a:cubicBezTo>
                <a:cubicBezTo>
                  <a:pt x="6448" y="10773"/>
                  <a:pt x="6308" y="10695"/>
                  <a:pt x="6319" y="10633"/>
                </a:cubicBezTo>
                <a:cubicBezTo>
                  <a:pt x="6323" y="10611"/>
                  <a:pt x="6302" y="10593"/>
                  <a:pt x="6272" y="10593"/>
                </a:cubicBezTo>
                <a:cubicBezTo>
                  <a:pt x="6203" y="10593"/>
                  <a:pt x="6136" y="10495"/>
                  <a:pt x="6180" y="10459"/>
                </a:cubicBezTo>
                <a:cubicBezTo>
                  <a:pt x="6196" y="10445"/>
                  <a:pt x="6220" y="10443"/>
                  <a:pt x="6232" y="10453"/>
                </a:cubicBezTo>
                <a:cubicBezTo>
                  <a:pt x="6244" y="10463"/>
                  <a:pt x="6319" y="10412"/>
                  <a:pt x="6397" y="10341"/>
                </a:cubicBezTo>
                <a:cubicBezTo>
                  <a:pt x="6480" y="10266"/>
                  <a:pt x="6527" y="10236"/>
                  <a:pt x="6562" y="10238"/>
                </a:cubicBezTo>
                <a:close/>
                <a:moveTo>
                  <a:pt x="14580" y="12131"/>
                </a:moveTo>
                <a:cubicBezTo>
                  <a:pt x="14607" y="12127"/>
                  <a:pt x="14644" y="12150"/>
                  <a:pt x="14705" y="12205"/>
                </a:cubicBezTo>
                <a:cubicBezTo>
                  <a:pt x="14766" y="12261"/>
                  <a:pt x="14863" y="12339"/>
                  <a:pt x="14919" y="12379"/>
                </a:cubicBezTo>
                <a:cubicBezTo>
                  <a:pt x="14976" y="12420"/>
                  <a:pt x="15025" y="12470"/>
                  <a:pt x="15027" y="12491"/>
                </a:cubicBezTo>
                <a:cubicBezTo>
                  <a:pt x="15029" y="12513"/>
                  <a:pt x="15032" y="12546"/>
                  <a:pt x="15034" y="12564"/>
                </a:cubicBezTo>
                <a:cubicBezTo>
                  <a:pt x="15036" y="12583"/>
                  <a:pt x="15152" y="12691"/>
                  <a:pt x="15291" y="12805"/>
                </a:cubicBezTo>
                <a:cubicBezTo>
                  <a:pt x="15431" y="12918"/>
                  <a:pt x="15588" y="13055"/>
                  <a:pt x="15640" y="13109"/>
                </a:cubicBezTo>
                <a:cubicBezTo>
                  <a:pt x="15691" y="13163"/>
                  <a:pt x="15758" y="13207"/>
                  <a:pt x="15788" y="13207"/>
                </a:cubicBezTo>
                <a:cubicBezTo>
                  <a:pt x="15843" y="13208"/>
                  <a:pt x="16199" y="13623"/>
                  <a:pt x="16199" y="13686"/>
                </a:cubicBezTo>
                <a:cubicBezTo>
                  <a:pt x="16199" y="13703"/>
                  <a:pt x="16248" y="13754"/>
                  <a:pt x="16308" y="13799"/>
                </a:cubicBezTo>
                <a:cubicBezTo>
                  <a:pt x="16368" y="13844"/>
                  <a:pt x="16454" y="13932"/>
                  <a:pt x="16500" y="13996"/>
                </a:cubicBezTo>
                <a:lnTo>
                  <a:pt x="16582" y="14113"/>
                </a:lnTo>
                <a:lnTo>
                  <a:pt x="16494" y="14175"/>
                </a:lnTo>
                <a:cubicBezTo>
                  <a:pt x="16445" y="14208"/>
                  <a:pt x="16401" y="14233"/>
                  <a:pt x="16396" y="14229"/>
                </a:cubicBezTo>
                <a:cubicBezTo>
                  <a:pt x="16378" y="14215"/>
                  <a:pt x="16170" y="14192"/>
                  <a:pt x="15808" y="14166"/>
                </a:cubicBezTo>
                <a:cubicBezTo>
                  <a:pt x="15548" y="14146"/>
                  <a:pt x="15431" y="14123"/>
                  <a:pt x="15435" y="14093"/>
                </a:cubicBezTo>
                <a:cubicBezTo>
                  <a:pt x="15440" y="14063"/>
                  <a:pt x="15416" y="14066"/>
                  <a:pt x="15359" y="14103"/>
                </a:cubicBezTo>
                <a:cubicBezTo>
                  <a:pt x="15300" y="14143"/>
                  <a:pt x="15189" y="14156"/>
                  <a:pt x="14961" y="14149"/>
                </a:cubicBezTo>
                <a:lnTo>
                  <a:pt x="14646" y="14138"/>
                </a:lnTo>
                <a:lnTo>
                  <a:pt x="14637" y="13831"/>
                </a:lnTo>
                <a:cubicBezTo>
                  <a:pt x="14632" y="13662"/>
                  <a:pt x="14617" y="13504"/>
                  <a:pt x="14604" y="13481"/>
                </a:cubicBezTo>
                <a:cubicBezTo>
                  <a:pt x="14591" y="13459"/>
                  <a:pt x="14578" y="13293"/>
                  <a:pt x="14576" y="13112"/>
                </a:cubicBezTo>
                <a:cubicBezTo>
                  <a:pt x="14573" y="12931"/>
                  <a:pt x="14565" y="12713"/>
                  <a:pt x="14557" y="12628"/>
                </a:cubicBezTo>
                <a:cubicBezTo>
                  <a:pt x="14521" y="12237"/>
                  <a:pt x="14521" y="12184"/>
                  <a:pt x="14556" y="12145"/>
                </a:cubicBezTo>
                <a:cubicBezTo>
                  <a:pt x="14563" y="12137"/>
                  <a:pt x="14571" y="12133"/>
                  <a:pt x="14580" y="12131"/>
                </a:cubicBezTo>
                <a:close/>
                <a:moveTo>
                  <a:pt x="14860" y="13848"/>
                </a:moveTo>
                <a:cubicBezTo>
                  <a:pt x="14830" y="13848"/>
                  <a:pt x="14826" y="13901"/>
                  <a:pt x="14854" y="13938"/>
                </a:cubicBezTo>
                <a:cubicBezTo>
                  <a:pt x="14889" y="13986"/>
                  <a:pt x="14920" y="13964"/>
                  <a:pt x="14903" y="13905"/>
                </a:cubicBezTo>
                <a:cubicBezTo>
                  <a:pt x="14894" y="13873"/>
                  <a:pt x="14875" y="13848"/>
                  <a:pt x="14860" y="13848"/>
                </a:cubicBezTo>
                <a:close/>
                <a:moveTo>
                  <a:pt x="4936" y="16678"/>
                </a:moveTo>
                <a:cubicBezTo>
                  <a:pt x="5016" y="16680"/>
                  <a:pt x="5111" y="16794"/>
                  <a:pt x="5122" y="16949"/>
                </a:cubicBezTo>
                <a:cubicBezTo>
                  <a:pt x="5128" y="17023"/>
                  <a:pt x="5152" y="17375"/>
                  <a:pt x="5176" y="17732"/>
                </a:cubicBezTo>
                <a:cubicBezTo>
                  <a:pt x="5200" y="18088"/>
                  <a:pt x="5225" y="18394"/>
                  <a:pt x="5232" y="18410"/>
                </a:cubicBezTo>
                <a:cubicBezTo>
                  <a:pt x="5247" y="18443"/>
                  <a:pt x="5278" y="18908"/>
                  <a:pt x="5287" y="19253"/>
                </a:cubicBezTo>
                <a:cubicBezTo>
                  <a:pt x="5292" y="19458"/>
                  <a:pt x="5286" y="19485"/>
                  <a:pt x="5236" y="19492"/>
                </a:cubicBezTo>
                <a:cubicBezTo>
                  <a:pt x="5148" y="19504"/>
                  <a:pt x="5070" y="19449"/>
                  <a:pt x="5059" y="19366"/>
                </a:cubicBezTo>
                <a:cubicBezTo>
                  <a:pt x="5053" y="19325"/>
                  <a:pt x="5041" y="19160"/>
                  <a:pt x="5032" y="19000"/>
                </a:cubicBezTo>
                <a:cubicBezTo>
                  <a:pt x="5023" y="18840"/>
                  <a:pt x="5003" y="18656"/>
                  <a:pt x="4987" y="18590"/>
                </a:cubicBezTo>
                <a:cubicBezTo>
                  <a:pt x="4948" y="18418"/>
                  <a:pt x="4940" y="18352"/>
                  <a:pt x="4917" y="18009"/>
                </a:cubicBezTo>
                <a:cubicBezTo>
                  <a:pt x="4906" y="17840"/>
                  <a:pt x="4888" y="17676"/>
                  <a:pt x="4876" y="17644"/>
                </a:cubicBezTo>
                <a:cubicBezTo>
                  <a:pt x="4865" y="17612"/>
                  <a:pt x="4852" y="17490"/>
                  <a:pt x="4848" y="17373"/>
                </a:cubicBezTo>
                <a:cubicBezTo>
                  <a:pt x="4844" y="17256"/>
                  <a:pt x="4836" y="17085"/>
                  <a:pt x="4830" y="16993"/>
                </a:cubicBezTo>
                <a:cubicBezTo>
                  <a:pt x="4823" y="16901"/>
                  <a:pt x="4830" y="16792"/>
                  <a:pt x="4847" y="16751"/>
                </a:cubicBezTo>
                <a:cubicBezTo>
                  <a:pt x="4867" y="16699"/>
                  <a:pt x="4900" y="16677"/>
                  <a:pt x="4936" y="16678"/>
                </a:cubicBezTo>
                <a:close/>
                <a:moveTo>
                  <a:pt x="5675" y="16774"/>
                </a:moveTo>
                <a:cubicBezTo>
                  <a:pt x="5764" y="16777"/>
                  <a:pt x="5766" y="16890"/>
                  <a:pt x="5786" y="17509"/>
                </a:cubicBezTo>
                <a:cubicBezTo>
                  <a:pt x="5792" y="17680"/>
                  <a:pt x="5813" y="18132"/>
                  <a:pt x="5833" y="18516"/>
                </a:cubicBezTo>
                <a:cubicBezTo>
                  <a:pt x="5852" y="18899"/>
                  <a:pt x="5863" y="19283"/>
                  <a:pt x="5857" y="19366"/>
                </a:cubicBezTo>
                <a:cubicBezTo>
                  <a:pt x="5840" y="19618"/>
                  <a:pt x="5745" y="19582"/>
                  <a:pt x="5705" y="19310"/>
                </a:cubicBezTo>
                <a:cubicBezTo>
                  <a:pt x="5695" y="19236"/>
                  <a:pt x="5678" y="19016"/>
                  <a:pt x="5669" y="18821"/>
                </a:cubicBezTo>
                <a:cubicBezTo>
                  <a:pt x="5660" y="18627"/>
                  <a:pt x="5628" y="18287"/>
                  <a:pt x="5597" y="18066"/>
                </a:cubicBezTo>
                <a:cubicBezTo>
                  <a:pt x="5565" y="17845"/>
                  <a:pt x="5541" y="17597"/>
                  <a:pt x="5542" y="17517"/>
                </a:cubicBezTo>
                <a:cubicBezTo>
                  <a:pt x="5543" y="17436"/>
                  <a:pt x="5525" y="17283"/>
                  <a:pt x="5501" y="17176"/>
                </a:cubicBezTo>
                <a:cubicBezTo>
                  <a:pt x="5446" y="16928"/>
                  <a:pt x="5475" y="16808"/>
                  <a:pt x="5598" y="16784"/>
                </a:cubicBezTo>
                <a:cubicBezTo>
                  <a:pt x="5629" y="16778"/>
                  <a:pt x="5654" y="16773"/>
                  <a:pt x="5675" y="16774"/>
                </a:cubicBezTo>
                <a:close/>
                <a:moveTo>
                  <a:pt x="5415" y="19680"/>
                </a:moveTo>
                <a:cubicBezTo>
                  <a:pt x="5468" y="19681"/>
                  <a:pt x="5529" y="19694"/>
                  <a:pt x="5600" y="19716"/>
                </a:cubicBezTo>
                <a:cubicBezTo>
                  <a:pt x="5736" y="19758"/>
                  <a:pt x="5925" y="19964"/>
                  <a:pt x="5905" y="20048"/>
                </a:cubicBezTo>
                <a:cubicBezTo>
                  <a:pt x="5897" y="20083"/>
                  <a:pt x="5885" y="20255"/>
                  <a:pt x="5879" y="20430"/>
                </a:cubicBezTo>
                <a:cubicBezTo>
                  <a:pt x="5867" y="20796"/>
                  <a:pt x="5861" y="20786"/>
                  <a:pt x="6122" y="20797"/>
                </a:cubicBezTo>
                <a:cubicBezTo>
                  <a:pt x="6310" y="20805"/>
                  <a:pt x="6407" y="20881"/>
                  <a:pt x="6375" y="20994"/>
                </a:cubicBezTo>
                <a:cubicBezTo>
                  <a:pt x="6355" y="21061"/>
                  <a:pt x="6232" y="21064"/>
                  <a:pt x="5644" y="21009"/>
                </a:cubicBezTo>
                <a:cubicBezTo>
                  <a:pt x="5485" y="20994"/>
                  <a:pt x="5327" y="20980"/>
                  <a:pt x="5294" y="20978"/>
                </a:cubicBezTo>
                <a:cubicBezTo>
                  <a:pt x="5260" y="20977"/>
                  <a:pt x="5204" y="20924"/>
                  <a:pt x="5170" y="20862"/>
                </a:cubicBezTo>
                <a:cubicBezTo>
                  <a:pt x="5113" y="20758"/>
                  <a:pt x="5109" y="20711"/>
                  <a:pt x="5118" y="20297"/>
                </a:cubicBezTo>
                <a:cubicBezTo>
                  <a:pt x="5128" y="19858"/>
                  <a:pt x="5130" y="19843"/>
                  <a:pt x="5207" y="19760"/>
                </a:cubicBezTo>
                <a:cubicBezTo>
                  <a:pt x="5260" y="19704"/>
                  <a:pt x="5327" y="19677"/>
                  <a:pt x="5415" y="19680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截圖 2024-12-23 凌晨12.18.50.png" descr="截圖 2024-12-23 凌晨12.18.50.png"/>
          <p:cNvPicPr>
            <a:picLocks noChangeAspect="1"/>
          </p:cNvPicPr>
          <p:nvPr/>
        </p:nvPicPr>
        <p:blipFill>
          <a:blip r:embed="rId2"/>
          <a:srcRect l="4731" t="8124" b="1099"/>
          <a:stretch>
            <a:fillRect/>
          </a:stretch>
        </p:blipFill>
        <p:spPr>
          <a:xfrm>
            <a:off x="784715" y="1761710"/>
            <a:ext cx="5036318" cy="441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98" extrusionOk="0">
                <a:moveTo>
                  <a:pt x="12982" y="0"/>
                </a:moveTo>
                <a:cubicBezTo>
                  <a:pt x="12878" y="0"/>
                  <a:pt x="12774" y="9"/>
                  <a:pt x="12764" y="27"/>
                </a:cubicBezTo>
                <a:cubicBezTo>
                  <a:pt x="12756" y="42"/>
                  <a:pt x="12715" y="54"/>
                  <a:pt x="12672" y="54"/>
                </a:cubicBezTo>
                <a:cubicBezTo>
                  <a:pt x="12630" y="54"/>
                  <a:pt x="12555" y="69"/>
                  <a:pt x="12509" y="86"/>
                </a:cubicBezTo>
                <a:cubicBezTo>
                  <a:pt x="12462" y="102"/>
                  <a:pt x="12318" y="124"/>
                  <a:pt x="12185" y="136"/>
                </a:cubicBezTo>
                <a:cubicBezTo>
                  <a:pt x="11742" y="177"/>
                  <a:pt x="11611" y="232"/>
                  <a:pt x="11279" y="521"/>
                </a:cubicBezTo>
                <a:cubicBezTo>
                  <a:pt x="11069" y="704"/>
                  <a:pt x="11035" y="750"/>
                  <a:pt x="10901" y="1035"/>
                </a:cubicBezTo>
                <a:cubicBezTo>
                  <a:pt x="10767" y="1320"/>
                  <a:pt x="10765" y="1326"/>
                  <a:pt x="10680" y="1466"/>
                </a:cubicBezTo>
                <a:cubicBezTo>
                  <a:pt x="10637" y="1537"/>
                  <a:pt x="10602" y="1601"/>
                  <a:pt x="10602" y="1610"/>
                </a:cubicBezTo>
                <a:cubicBezTo>
                  <a:pt x="10602" y="1641"/>
                  <a:pt x="10418" y="1944"/>
                  <a:pt x="10350" y="2026"/>
                </a:cubicBezTo>
                <a:cubicBezTo>
                  <a:pt x="10312" y="2072"/>
                  <a:pt x="10252" y="2172"/>
                  <a:pt x="10213" y="2248"/>
                </a:cubicBezTo>
                <a:cubicBezTo>
                  <a:pt x="10174" y="2324"/>
                  <a:pt x="10104" y="2436"/>
                  <a:pt x="10057" y="2497"/>
                </a:cubicBezTo>
                <a:cubicBezTo>
                  <a:pt x="10009" y="2558"/>
                  <a:pt x="9922" y="2684"/>
                  <a:pt x="9863" y="2777"/>
                </a:cubicBezTo>
                <a:cubicBezTo>
                  <a:pt x="9804" y="2870"/>
                  <a:pt x="9727" y="2967"/>
                  <a:pt x="9696" y="2991"/>
                </a:cubicBezTo>
                <a:cubicBezTo>
                  <a:pt x="9638" y="3034"/>
                  <a:pt x="9354" y="3485"/>
                  <a:pt x="9304" y="3613"/>
                </a:cubicBezTo>
                <a:cubicBezTo>
                  <a:pt x="9221" y="3827"/>
                  <a:pt x="9194" y="3930"/>
                  <a:pt x="9134" y="4278"/>
                </a:cubicBezTo>
                <a:cubicBezTo>
                  <a:pt x="9111" y="4407"/>
                  <a:pt x="9084" y="4524"/>
                  <a:pt x="9072" y="4539"/>
                </a:cubicBezTo>
                <a:cubicBezTo>
                  <a:pt x="9061" y="4553"/>
                  <a:pt x="9052" y="4598"/>
                  <a:pt x="9052" y="4640"/>
                </a:cubicBezTo>
                <a:cubicBezTo>
                  <a:pt x="9052" y="4682"/>
                  <a:pt x="9042" y="4724"/>
                  <a:pt x="9028" y="4733"/>
                </a:cubicBezTo>
                <a:cubicBezTo>
                  <a:pt x="9015" y="4743"/>
                  <a:pt x="9004" y="4787"/>
                  <a:pt x="9004" y="4831"/>
                </a:cubicBezTo>
                <a:cubicBezTo>
                  <a:pt x="9004" y="4874"/>
                  <a:pt x="8996" y="4916"/>
                  <a:pt x="8984" y="4924"/>
                </a:cubicBezTo>
                <a:cubicBezTo>
                  <a:pt x="8959" y="4942"/>
                  <a:pt x="8945" y="5035"/>
                  <a:pt x="8899" y="5449"/>
                </a:cubicBezTo>
                <a:cubicBezTo>
                  <a:pt x="8849" y="5900"/>
                  <a:pt x="8838" y="5966"/>
                  <a:pt x="8790" y="6087"/>
                </a:cubicBezTo>
                <a:cubicBezTo>
                  <a:pt x="8676" y="6373"/>
                  <a:pt x="8625" y="6532"/>
                  <a:pt x="8589" y="6756"/>
                </a:cubicBezTo>
                <a:cubicBezTo>
                  <a:pt x="8600" y="6758"/>
                  <a:pt x="8608" y="6756"/>
                  <a:pt x="8620" y="6764"/>
                </a:cubicBezTo>
                <a:cubicBezTo>
                  <a:pt x="8679" y="6800"/>
                  <a:pt x="8680" y="6813"/>
                  <a:pt x="8633" y="6966"/>
                </a:cubicBezTo>
                <a:cubicBezTo>
                  <a:pt x="8605" y="7056"/>
                  <a:pt x="8565" y="7152"/>
                  <a:pt x="8545" y="7180"/>
                </a:cubicBezTo>
                <a:cubicBezTo>
                  <a:pt x="8538" y="7189"/>
                  <a:pt x="8536" y="7214"/>
                  <a:pt x="8531" y="7234"/>
                </a:cubicBezTo>
                <a:cubicBezTo>
                  <a:pt x="8529" y="7252"/>
                  <a:pt x="8523" y="7259"/>
                  <a:pt x="8521" y="7277"/>
                </a:cubicBezTo>
                <a:cubicBezTo>
                  <a:pt x="8518" y="7306"/>
                  <a:pt x="8515" y="7337"/>
                  <a:pt x="8517" y="7366"/>
                </a:cubicBezTo>
                <a:cubicBezTo>
                  <a:pt x="8524" y="7453"/>
                  <a:pt x="8508" y="7525"/>
                  <a:pt x="8470" y="7569"/>
                </a:cubicBezTo>
                <a:cubicBezTo>
                  <a:pt x="8437" y="7606"/>
                  <a:pt x="8412" y="7649"/>
                  <a:pt x="8412" y="7662"/>
                </a:cubicBezTo>
                <a:cubicBezTo>
                  <a:pt x="8412" y="7675"/>
                  <a:pt x="8420" y="7672"/>
                  <a:pt x="8432" y="7658"/>
                </a:cubicBezTo>
                <a:cubicBezTo>
                  <a:pt x="8444" y="7644"/>
                  <a:pt x="8483" y="7655"/>
                  <a:pt x="8521" y="7677"/>
                </a:cubicBezTo>
                <a:cubicBezTo>
                  <a:pt x="8588" y="7718"/>
                  <a:pt x="8589" y="7719"/>
                  <a:pt x="8514" y="7810"/>
                </a:cubicBezTo>
                <a:cubicBezTo>
                  <a:pt x="8472" y="7861"/>
                  <a:pt x="8418" y="7891"/>
                  <a:pt x="8391" y="7880"/>
                </a:cubicBezTo>
                <a:cubicBezTo>
                  <a:pt x="8360" y="7866"/>
                  <a:pt x="8340" y="7889"/>
                  <a:pt x="8340" y="7942"/>
                </a:cubicBezTo>
                <a:cubicBezTo>
                  <a:pt x="8340" y="7986"/>
                  <a:pt x="8324" y="8032"/>
                  <a:pt x="8303" y="8047"/>
                </a:cubicBezTo>
                <a:cubicBezTo>
                  <a:pt x="8280" y="8063"/>
                  <a:pt x="8273" y="8126"/>
                  <a:pt x="8286" y="8203"/>
                </a:cubicBezTo>
                <a:cubicBezTo>
                  <a:pt x="8305" y="8318"/>
                  <a:pt x="8295" y="8342"/>
                  <a:pt x="8190" y="8413"/>
                </a:cubicBezTo>
                <a:cubicBezTo>
                  <a:pt x="8170" y="8426"/>
                  <a:pt x="8142" y="8437"/>
                  <a:pt x="8116" y="8451"/>
                </a:cubicBezTo>
                <a:cubicBezTo>
                  <a:pt x="8110" y="8467"/>
                  <a:pt x="8108" y="8470"/>
                  <a:pt x="8102" y="8486"/>
                </a:cubicBezTo>
                <a:cubicBezTo>
                  <a:pt x="8065" y="8593"/>
                  <a:pt x="8026" y="8701"/>
                  <a:pt x="8013" y="8728"/>
                </a:cubicBezTo>
                <a:cubicBezTo>
                  <a:pt x="8001" y="8754"/>
                  <a:pt x="7990" y="8805"/>
                  <a:pt x="7990" y="8840"/>
                </a:cubicBezTo>
                <a:cubicBezTo>
                  <a:pt x="7990" y="8876"/>
                  <a:pt x="7982" y="8912"/>
                  <a:pt x="7972" y="8922"/>
                </a:cubicBezTo>
                <a:cubicBezTo>
                  <a:pt x="7945" y="8954"/>
                  <a:pt x="7895" y="9146"/>
                  <a:pt x="7894" y="9218"/>
                </a:cubicBezTo>
                <a:cubicBezTo>
                  <a:pt x="7894" y="9269"/>
                  <a:pt x="7871" y="9356"/>
                  <a:pt x="7840" y="9459"/>
                </a:cubicBezTo>
                <a:cubicBezTo>
                  <a:pt x="7863" y="9494"/>
                  <a:pt x="7887" y="9526"/>
                  <a:pt x="7911" y="9548"/>
                </a:cubicBezTo>
                <a:cubicBezTo>
                  <a:pt x="7995" y="9624"/>
                  <a:pt x="8005" y="9646"/>
                  <a:pt x="7966" y="9700"/>
                </a:cubicBezTo>
                <a:cubicBezTo>
                  <a:pt x="7941" y="9734"/>
                  <a:pt x="7912" y="9843"/>
                  <a:pt x="7904" y="9941"/>
                </a:cubicBezTo>
                <a:cubicBezTo>
                  <a:pt x="7896" y="10039"/>
                  <a:pt x="7874" y="10164"/>
                  <a:pt x="7857" y="10217"/>
                </a:cubicBezTo>
                <a:cubicBezTo>
                  <a:pt x="7839" y="10270"/>
                  <a:pt x="7836" y="10376"/>
                  <a:pt x="7846" y="10451"/>
                </a:cubicBezTo>
                <a:cubicBezTo>
                  <a:pt x="7872" y="10631"/>
                  <a:pt x="7817" y="10658"/>
                  <a:pt x="7686" y="10532"/>
                </a:cubicBezTo>
                <a:cubicBezTo>
                  <a:pt x="7628" y="10476"/>
                  <a:pt x="7581" y="10445"/>
                  <a:pt x="7581" y="10462"/>
                </a:cubicBezTo>
                <a:cubicBezTo>
                  <a:pt x="7581" y="10479"/>
                  <a:pt x="7561" y="10475"/>
                  <a:pt x="7540" y="10451"/>
                </a:cubicBezTo>
                <a:cubicBezTo>
                  <a:pt x="7496" y="10400"/>
                  <a:pt x="7468" y="9965"/>
                  <a:pt x="7479" y="9537"/>
                </a:cubicBezTo>
                <a:cubicBezTo>
                  <a:pt x="7484" y="9341"/>
                  <a:pt x="7454" y="9111"/>
                  <a:pt x="7417" y="9043"/>
                </a:cubicBezTo>
                <a:cubicBezTo>
                  <a:pt x="7403" y="9016"/>
                  <a:pt x="7395" y="8911"/>
                  <a:pt x="7394" y="8805"/>
                </a:cubicBezTo>
                <a:cubicBezTo>
                  <a:pt x="7357" y="8761"/>
                  <a:pt x="7314" y="8745"/>
                  <a:pt x="7268" y="8774"/>
                </a:cubicBezTo>
                <a:cubicBezTo>
                  <a:pt x="7241" y="8791"/>
                  <a:pt x="7212" y="8785"/>
                  <a:pt x="7179" y="8751"/>
                </a:cubicBezTo>
                <a:cubicBezTo>
                  <a:pt x="7079" y="8647"/>
                  <a:pt x="7006" y="8658"/>
                  <a:pt x="6934" y="8786"/>
                </a:cubicBezTo>
                <a:cubicBezTo>
                  <a:pt x="6924" y="8804"/>
                  <a:pt x="6882" y="8839"/>
                  <a:pt x="6842" y="8864"/>
                </a:cubicBezTo>
                <a:cubicBezTo>
                  <a:pt x="6777" y="8905"/>
                  <a:pt x="6756" y="8937"/>
                  <a:pt x="6682" y="9113"/>
                </a:cubicBezTo>
                <a:cubicBezTo>
                  <a:pt x="6671" y="9139"/>
                  <a:pt x="6661" y="9246"/>
                  <a:pt x="6661" y="9350"/>
                </a:cubicBezTo>
                <a:cubicBezTo>
                  <a:pt x="6661" y="9537"/>
                  <a:pt x="6625" y="9673"/>
                  <a:pt x="6556" y="9739"/>
                </a:cubicBezTo>
                <a:cubicBezTo>
                  <a:pt x="6515" y="9777"/>
                  <a:pt x="6270" y="9854"/>
                  <a:pt x="6181" y="9855"/>
                </a:cubicBezTo>
                <a:cubicBezTo>
                  <a:pt x="6107" y="9856"/>
                  <a:pt x="6060" y="9892"/>
                  <a:pt x="6004" y="9992"/>
                </a:cubicBezTo>
                <a:cubicBezTo>
                  <a:pt x="5975" y="10044"/>
                  <a:pt x="5931" y="10072"/>
                  <a:pt x="5817" y="10101"/>
                </a:cubicBezTo>
                <a:cubicBezTo>
                  <a:pt x="5576" y="10162"/>
                  <a:pt x="5542" y="10184"/>
                  <a:pt x="5105" y="10614"/>
                </a:cubicBezTo>
                <a:cubicBezTo>
                  <a:pt x="5011" y="10706"/>
                  <a:pt x="4889" y="10815"/>
                  <a:pt x="4836" y="10855"/>
                </a:cubicBezTo>
                <a:cubicBezTo>
                  <a:pt x="4657" y="10990"/>
                  <a:pt x="4618" y="11025"/>
                  <a:pt x="4519" y="11123"/>
                </a:cubicBezTo>
                <a:cubicBezTo>
                  <a:pt x="4347" y="11295"/>
                  <a:pt x="4292" y="11345"/>
                  <a:pt x="4274" y="11345"/>
                </a:cubicBezTo>
                <a:cubicBezTo>
                  <a:pt x="4264" y="11345"/>
                  <a:pt x="4218" y="11384"/>
                  <a:pt x="4172" y="11435"/>
                </a:cubicBezTo>
                <a:cubicBezTo>
                  <a:pt x="4125" y="11485"/>
                  <a:pt x="4037" y="11568"/>
                  <a:pt x="3978" y="11617"/>
                </a:cubicBezTo>
                <a:cubicBezTo>
                  <a:pt x="3850" y="11723"/>
                  <a:pt x="3663" y="11956"/>
                  <a:pt x="3607" y="12080"/>
                </a:cubicBezTo>
                <a:cubicBezTo>
                  <a:pt x="3585" y="12129"/>
                  <a:pt x="3569" y="12211"/>
                  <a:pt x="3569" y="12263"/>
                </a:cubicBezTo>
                <a:cubicBezTo>
                  <a:pt x="3569" y="12389"/>
                  <a:pt x="3458" y="12516"/>
                  <a:pt x="3239" y="12640"/>
                </a:cubicBezTo>
                <a:cubicBezTo>
                  <a:pt x="3147" y="12692"/>
                  <a:pt x="3043" y="12756"/>
                  <a:pt x="3007" y="12784"/>
                </a:cubicBezTo>
                <a:cubicBezTo>
                  <a:pt x="2972" y="12812"/>
                  <a:pt x="2917" y="12835"/>
                  <a:pt x="2885" y="12835"/>
                </a:cubicBezTo>
                <a:cubicBezTo>
                  <a:pt x="2852" y="12835"/>
                  <a:pt x="2773" y="12863"/>
                  <a:pt x="2708" y="12901"/>
                </a:cubicBezTo>
                <a:cubicBezTo>
                  <a:pt x="2642" y="12939"/>
                  <a:pt x="2571" y="12971"/>
                  <a:pt x="2551" y="12971"/>
                </a:cubicBezTo>
                <a:cubicBezTo>
                  <a:pt x="2531" y="12971"/>
                  <a:pt x="2429" y="13039"/>
                  <a:pt x="2323" y="13123"/>
                </a:cubicBezTo>
                <a:cubicBezTo>
                  <a:pt x="2216" y="13206"/>
                  <a:pt x="2085" y="13310"/>
                  <a:pt x="2030" y="13352"/>
                </a:cubicBezTo>
                <a:cubicBezTo>
                  <a:pt x="1940" y="13420"/>
                  <a:pt x="1829" y="13594"/>
                  <a:pt x="1829" y="13667"/>
                </a:cubicBezTo>
                <a:cubicBezTo>
                  <a:pt x="1829" y="13682"/>
                  <a:pt x="1790" y="13745"/>
                  <a:pt x="1744" y="13807"/>
                </a:cubicBezTo>
                <a:cubicBezTo>
                  <a:pt x="1691" y="13878"/>
                  <a:pt x="1659" y="13949"/>
                  <a:pt x="1659" y="13998"/>
                </a:cubicBezTo>
                <a:cubicBezTo>
                  <a:pt x="1659" y="14040"/>
                  <a:pt x="1637" y="14115"/>
                  <a:pt x="1611" y="14165"/>
                </a:cubicBezTo>
                <a:cubicBezTo>
                  <a:pt x="1559" y="14261"/>
                  <a:pt x="1547" y="14394"/>
                  <a:pt x="1587" y="14422"/>
                </a:cubicBezTo>
                <a:cubicBezTo>
                  <a:pt x="1622" y="14446"/>
                  <a:pt x="1614" y="14715"/>
                  <a:pt x="1577" y="14772"/>
                </a:cubicBezTo>
                <a:cubicBezTo>
                  <a:pt x="1558" y="14800"/>
                  <a:pt x="1513" y="14822"/>
                  <a:pt x="1468" y="14822"/>
                </a:cubicBezTo>
                <a:cubicBezTo>
                  <a:pt x="1394" y="14822"/>
                  <a:pt x="1313" y="14864"/>
                  <a:pt x="1213" y="14958"/>
                </a:cubicBezTo>
                <a:cubicBezTo>
                  <a:pt x="1186" y="14983"/>
                  <a:pt x="1112" y="15019"/>
                  <a:pt x="1052" y="15040"/>
                </a:cubicBezTo>
                <a:cubicBezTo>
                  <a:pt x="820" y="15120"/>
                  <a:pt x="644" y="15276"/>
                  <a:pt x="644" y="15398"/>
                </a:cubicBezTo>
                <a:cubicBezTo>
                  <a:pt x="644" y="15424"/>
                  <a:pt x="606" y="15494"/>
                  <a:pt x="562" y="15553"/>
                </a:cubicBezTo>
                <a:cubicBezTo>
                  <a:pt x="518" y="15613"/>
                  <a:pt x="456" y="15730"/>
                  <a:pt x="422" y="15814"/>
                </a:cubicBezTo>
                <a:cubicBezTo>
                  <a:pt x="389" y="15898"/>
                  <a:pt x="344" y="15985"/>
                  <a:pt x="324" y="16008"/>
                </a:cubicBezTo>
                <a:cubicBezTo>
                  <a:pt x="279" y="16059"/>
                  <a:pt x="113" y="16617"/>
                  <a:pt x="113" y="16712"/>
                </a:cubicBezTo>
                <a:cubicBezTo>
                  <a:pt x="113" y="16749"/>
                  <a:pt x="102" y="16785"/>
                  <a:pt x="89" y="16794"/>
                </a:cubicBezTo>
                <a:cubicBezTo>
                  <a:pt x="75" y="16803"/>
                  <a:pt x="65" y="16835"/>
                  <a:pt x="65" y="16864"/>
                </a:cubicBezTo>
                <a:cubicBezTo>
                  <a:pt x="65" y="16893"/>
                  <a:pt x="54" y="16918"/>
                  <a:pt x="41" y="16918"/>
                </a:cubicBezTo>
                <a:cubicBezTo>
                  <a:pt x="17" y="16918"/>
                  <a:pt x="2" y="16952"/>
                  <a:pt x="0" y="16996"/>
                </a:cubicBezTo>
                <a:cubicBezTo>
                  <a:pt x="-2" y="17040"/>
                  <a:pt x="9" y="17094"/>
                  <a:pt x="31" y="17136"/>
                </a:cubicBezTo>
                <a:cubicBezTo>
                  <a:pt x="66" y="17205"/>
                  <a:pt x="68" y="17232"/>
                  <a:pt x="44" y="17292"/>
                </a:cubicBezTo>
                <a:cubicBezTo>
                  <a:pt x="10" y="17379"/>
                  <a:pt x="4" y="17708"/>
                  <a:pt x="38" y="17731"/>
                </a:cubicBezTo>
                <a:cubicBezTo>
                  <a:pt x="51" y="17741"/>
                  <a:pt x="65" y="17781"/>
                  <a:pt x="65" y="17817"/>
                </a:cubicBezTo>
                <a:cubicBezTo>
                  <a:pt x="65" y="17853"/>
                  <a:pt x="73" y="17890"/>
                  <a:pt x="85" y="17899"/>
                </a:cubicBezTo>
                <a:cubicBezTo>
                  <a:pt x="104" y="17912"/>
                  <a:pt x="115" y="17983"/>
                  <a:pt x="143" y="18210"/>
                </a:cubicBezTo>
                <a:cubicBezTo>
                  <a:pt x="147" y="18167"/>
                  <a:pt x="153" y="18129"/>
                  <a:pt x="153" y="18070"/>
                </a:cubicBezTo>
                <a:cubicBezTo>
                  <a:pt x="155" y="17926"/>
                  <a:pt x="164" y="17792"/>
                  <a:pt x="174" y="17774"/>
                </a:cubicBezTo>
                <a:cubicBezTo>
                  <a:pt x="213" y="17701"/>
                  <a:pt x="245" y="17787"/>
                  <a:pt x="245" y="17969"/>
                </a:cubicBezTo>
                <a:cubicBezTo>
                  <a:pt x="245" y="18074"/>
                  <a:pt x="256" y="18169"/>
                  <a:pt x="269" y="18179"/>
                </a:cubicBezTo>
                <a:cubicBezTo>
                  <a:pt x="313" y="18209"/>
                  <a:pt x="268" y="18376"/>
                  <a:pt x="194" y="18455"/>
                </a:cubicBezTo>
                <a:cubicBezTo>
                  <a:pt x="192" y="18457"/>
                  <a:pt x="189" y="18457"/>
                  <a:pt x="187" y="18459"/>
                </a:cubicBezTo>
                <a:cubicBezTo>
                  <a:pt x="191" y="18472"/>
                  <a:pt x="194" y="18489"/>
                  <a:pt x="198" y="18501"/>
                </a:cubicBezTo>
                <a:cubicBezTo>
                  <a:pt x="214" y="18521"/>
                  <a:pt x="229" y="18543"/>
                  <a:pt x="232" y="18564"/>
                </a:cubicBezTo>
                <a:cubicBezTo>
                  <a:pt x="235" y="18589"/>
                  <a:pt x="241" y="18601"/>
                  <a:pt x="245" y="18622"/>
                </a:cubicBezTo>
                <a:cubicBezTo>
                  <a:pt x="265" y="18662"/>
                  <a:pt x="288" y="18707"/>
                  <a:pt x="317" y="18754"/>
                </a:cubicBezTo>
                <a:cubicBezTo>
                  <a:pt x="317" y="18754"/>
                  <a:pt x="320" y="18754"/>
                  <a:pt x="320" y="18754"/>
                </a:cubicBezTo>
                <a:cubicBezTo>
                  <a:pt x="393" y="18754"/>
                  <a:pt x="674" y="19129"/>
                  <a:pt x="674" y="19225"/>
                </a:cubicBezTo>
                <a:cubicBezTo>
                  <a:pt x="674" y="19252"/>
                  <a:pt x="699" y="19284"/>
                  <a:pt x="729" y="19295"/>
                </a:cubicBezTo>
                <a:cubicBezTo>
                  <a:pt x="759" y="19306"/>
                  <a:pt x="829" y="19371"/>
                  <a:pt x="886" y="19443"/>
                </a:cubicBezTo>
                <a:cubicBezTo>
                  <a:pt x="942" y="19514"/>
                  <a:pt x="1001" y="19565"/>
                  <a:pt x="1015" y="19555"/>
                </a:cubicBezTo>
                <a:cubicBezTo>
                  <a:pt x="1029" y="19546"/>
                  <a:pt x="1060" y="19579"/>
                  <a:pt x="1087" y="19625"/>
                </a:cubicBezTo>
                <a:cubicBezTo>
                  <a:pt x="1118" y="19680"/>
                  <a:pt x="1153" y="19700"/>
                  <a:pt x="1182" y="19688"/>
                </a:cubicBezTo>
                <a:cubicBezTo>
                  <a:pt x="1246" y="19660"/>
                  <a:pt x="1341" y="19765"/>
                  <a:pt x="1301" y="19820"/>
                </a:cubicBezTo>
                <a:cubicBezTo>
                  <a:pt x="1278" y="19851"/>
                  <a:pt x="1289" y="19874"/>
                  <a:pt x="1342" y="19913"/>
                </a:cubicBezTo>
                <a:cubicBezTo>
                  <a:pt x="1402" y="19958"/>
                  <a:pt x="1425" y="19998"/>
                  <a:pt x="1424" y="20042"/>
                </a:cubicBezTo>
                <a:cubicBezTo>
                  <a:pt x="1533" y="20132"/>
                  <a:pt x="1635" y="20207"/>
                  <a:pt x="1723" y="20263"/>
                </a:cubicBezTo>
                <a:cubicBezTo>
                  <a:pt x="1725" y="20263"/>
                  <a:pt x="1729" y="20268"/>
                  <a:pt x="1730" y="20267"/>
                </a:cubicBezTo>
                <a:cubicBezTo>
                  <a:pt x="1752" y="20258"/>
                  <a:pt x="1788" y="20274"/>
                  <a:pt x="1808" y="20306"/>
                </a:cubicBezTo>
                <a:cubicBezTo>
                  <a:pt x="1821" y="20325"/>
                  <a:pt x="1829" y="20336"/>
                  <a:pt x="1839" y="20341"/>
                </a:cubicBezTo>
                <a:cubicBezTo>
                  <a:pt x="1842" y="20343"/>
                  <a:pt x="1846" y="20343"/>
                  <a:pt x="1849" y="20345"/>
                </a:cubicBezTo>
                <a:cubicBezTo>
                  <a:pt x="1860" y="20347"/>
                  <a:pt x="1869" y="20343"/>
                  <a:pt x="1883" y="20329"/>
                </a:cubicBezTo>
                <a:cubicBezTo>
                  <a:pt x="1905" y="20309"/>
                  <a:pt x="1931" y="20302"/>
                  <a:pt x="1941" y="20314"/>
                </a:cubicBezTo>
                <a:cubicBezTo>
                  <a:pt x="1970" y="20347"/>
                  <a:pt x="2132" y="20352"/>
                  <a:pt x="2149" y="20322"/>
                </a:cubicBezTo>
                <a:cubicBezTo>
                  <a:pt x="2157" y="20306"/>
                  <a:pt x="2233" y="20343"/>
                  <a:pt x="2316" y="20403"/>
                </a:cubicBezTo>
                <a:cubicBezTo>
                  <a:pt x="2401" y="20465"/>
                  <a:pt x="2523" y="20523"/>
                  <a:pt x="2599" y="20536"/>
                </a:cubicBezTo>
                <a:cubicBezTo>
                  <a:pt x="2673" y="20548"/>
                  <a:pt x="2743" y="20574"/>
                  <a:pt x="2752" y="20590"/>
                </a:cubicBezTo>
                <a:cubicBezTo>
                  <a:pt x="2779" y="20640"/>
                  <a:pt x="2885" y="20622"/>
                  <a:pt x="2868" y="20571"/>
                </a:cubicBezTo>
                <a:cubicBezTo>
                  <a:pt x="2848" y="20511"/>
                  <a:pt x="2915" y="20448"/>
                  <a:pt x="3004" y="20442"/>
                </a:cubicBezTo>
                <a:cubicBezTo>
                  <a:pt x="3042" y="20440"/>
                  <a:pt x="3068" y="20427"/>
                  <a:pt x="3062" y="20415"/>
                </a:cubicBezTo>
                <a:cubicBezTo>
                  <a:pt x="3055" y="20403"/>
                  <a:pt x="3062" y="20384"/>
                  <a:pt x="3079" y="20372"/>
                </a:cubicBezTo>
                <a:cubicBezTo>
                  <a:pt x="3095" y="20361"/>
                  <a:pt x="3157" y="20395"/>
                  <a:pt x="3218" y="20450"/>
                </a:cubicBezTo>
                <a:cubicBezTo>
                  <a:pt x="3279" y="20505"/>
                  <a:pt x="3351" y="20551"/>
                  <a:pt x="3375" y="20551"/>
                </a:cubicBezTo>
                <a:cubicBezTo>
                  <a:pt x="3399" y="20551"/>
                  <a:pt x="3433" y="20580"/>
                  <a:pt x="3453" y="20613"/>
                </a:cubicBezTo>
                <a:cubicBezTo>
                  <a:pt x="3474" y="20647"/>
                  <a:pt x="3537" y="20686"/>
                  <a:pt x="3590" y="20699"/>
                </a:cubicBezTo>
                <a:cubicBezTo>
                  <a:pt x="3642" y="20712"/>
                  <a:pt x="3690" y="20744"/>
                  <a:pt x="3699" y="20769"/>
                </a:cubicBezTo>
                <a:cubicBezTo>
                  <a:pt x="3707" y="20794"/>
                  <a:pt x="3731" y="20816"/>
                  <a:pt x="3753" y="20816"/>
                </a:cubicBezTo>
                <a:cubicBezTo>
                  <a:pt x="3821" y="20816"/>
                  <a:pt x="3930" y="20910"/>
                  <a:pt x="3995" y="21029"/>
                </a:cubicBezTo>
                <a:cubicBezTo>
                  <a:pt x="4036" y="21105"/>
                  <a:pt x="4071" y="21139"/>
                  <a:pt x="4100" y="21127"/>
                </a:cubicBezTo>
                <a:cubicBezTo>
                  <a:pt x="4124" y="21116"/>
                  <a:pt x="4169" y="21130"/>
                  <a:pt x="4196" y="21158"/>
                </a:cubicBezTo>
                <a:cubicBezTo>
                  <a:pt x="4223" y="21186"/>
                  <a:pt x="4257" y="21205"/>
                  <a:pt x="4271" y="21201"/>
                </a:cubicBezTo>
                <a:cubicBezTo>
                  <a:pt x="4284" y="21196"/>
                  <a:pt x="4332" y="21217"/>
                  <a:pt x="4376" y="21251"/>
                </a:cubicBezTo>
                <a:cubicBezTo>
                  <a:pt x="4421" y="21285"/>
                  <a:pt x="4493" y="21313"/>
                  <a:pt x="4540" y="21313"/>
                </a:cubicBezTo>
                <a:cubicBezTo>
                  <a:pt x="4586" y="21313"/>
                  <a:pt x="4656" y="21346"/>
                  <a:pt x="4693" y="21383"/>
                </a:cubicBezTo>
                <a:cubicBezTo>
                  <a:pt x="4730" y="21421"/>
                  <a:pt x="4784" y="21467"/>
                  <a:pt x="4816" y="21488"/>
                </a:cubicBezTo>
                <a:cubicBezTo>
                  <a:pt x="4886" y="21535"/>
                  <a:pt x="5093" y="21552"/>
                  <a:pt x="5217" y="21520"/>
                </a:cubicBezTo>
                <a:cubicBezTo>
                  <a:pt x="5283" y="21503"/>
                  <a:pt x="5329" y="21510"/>
                  <a:pt x="5374" y="21547"/>
                </a:cubicBezTo>
                <a:cubicBezTo>
                  <a:pt x="5422" y="21585"/>
                  <a:pt x="5524" y="21600"/>
                  <a:pt x="5633" y="21597"/>
                </a:cubicBezTo>
                <a:cubicBezTo>
                  <a:pt x="5742" y="21595"/>
                  <a:pt x="5858" y="21573"/>
                  <a:pt x="5933" y="21531"/>
                </a:cubicBezTo>
                <a:cubicBezTo>
                  <a:pt x="5998" y="21495"/>
                  <a:pt x="6063" y="21465"/>
                  <a:pt x="6076" y="21465"/>
                </a:cubicBezTo>
                <a:cubicBezTo>
                  <a:pt x="6109" y="21465"/>
                  <a:pt x="6175" y="21338"/>
                  <a:pt x="6157" y="21306"/>
                </a:cubicBezTo>
                <a:cubicBezTo>
                  <a:pt x="6121" y="21238"/>
                  <a:pt x="6207" y="21206"/>
                  <a:pt x="6535" y="21158"/>
                </a:cubicBezTo>
                <a:cubicBezTo>
                  <a:pt x="6678" y="21137"/>
                  <a:pt x="6746" y="21076"/>
                  <a:pt x="6627" y="21076"/>
                </a:cubicBezTo>
                <a:cubicBezTo>
                  <a:pt x="6526" y="21076"/>
                  <a:pt x="6542" y="21021"/>
                  <a:pt x="6678" y="20905"/>
                </a:cubicBezTo>
                <a:cubicBezTo>
                  <a:pt x="6782" y="20817"/>
                  <a:pt x="6841" y="20793"/>
                  <a:pt x="6924" y="20796"/>
                </a:cubicBezTo>
                <a:cubicBezTo>
                  <a:pt x="6984" y="20799"/>
                  <a:pt x="7042" y="20820"/>
                  <a:pt x="7056" y="20847"/>
                </a:cubicBezTo>
                <a:cubicBezTo>
                  <a:pt x="7079" y="20887"/>
                  <a:pt x="7083" y="20886"/>
                  <a:pt x="7084" y="20839"/>
                </a:cubicBezTo>
                <a:cubicBezTo>
                  <a:pt x="7084" y="20808"/>
                  <a:pt x="7108" y="20768"/>
                  <a:pt x="7138" y="20749"/>
                </a:cubicBezTo>
                <a:cubicBezTo>
                  <a:pt x="7207" y="20707"/>
                  <a:pt x="7335" y="20470"/>
                  <a:pt x="7274" y="20497"/>
                </a:cubicBezTo>
                <a:cubicBezTo>
                  <a:pt x="7251" y="20507"/>
                  <a:pt x="7216" y="20493"/>
                  <a:pt x="7196" y="20466"/>
                </a:cubicBezTo>
                <a:cubicBezTo>
                  <a:pt x="7165" y="20423"/>
                  <a:pt x="7172" y="20400"/>
                  <a:pt x="7240" y="20333"/>
                </a:cubicBezTo>
                <a:cubicBezTo>
                  <a:pt x="7300" y="20275"/>
                  <a:pt x="7318" y="20234"/>
                  <a:pt x="7308" y="20174"/>
                </a:cubicBezTo>
                <a:cubicBezTo>
                  <a:pt x="7301" y="20129"/>
                  <a:pt x="7310" y="20082"/>
                  <a:pt x="7329" y="20069"/>
                </a:cubicBezTo>
                <a:cubicBezTo>
                  <a:pt x="7348" y="20056"/>
                  <a:pt x="7379" y="20015"/>
                  <a:pt x="7397" y="19975"/>
                </a:cubicBezTo>
                <a:cubicBezTo>
                  <a:pt x="7415" y="19936"/>
                  <a:pt x="7455" y="19893"/>
                  <a:pt x="7485" y="19882"/>
                </a:cubicBezTo>
                <a:cubicBezTo>
                  <a:pt x="7554" y="19857"/>
                  <a:pt x="7696" y="19955"/>
                  <a:pt x="7676" y="20014"/>
                </a:cubicBezTo>
                <a:cubicBezTo>
                  <a:pt x="7667" y="20042"/>
                  <a:pt x="7677" y="20051"/>
                  <a:pt x="7707" y="20038"/>
                </a:cubicBezTo>
                <a:cubicBezTo>
                  <a:pt x="7732" y="20027"/>
                  <a:pt x="7764" y="20040"/>
                  <a:pt x="7782" y="20065"/>
                </a:cubicBezTo>
                <a:cubicBezTo>
                  <a:pt x="7826" y="20130"/>
                  <a:pt x="8005" y="20227"/>
                  <a:pt x="8088" y="20232"/>
                </a:cubicBezTo>
                <a:cubicBezTo>
                  <a:pt x="8127" y="20235"/>
                  <a:pt x="8190" y="20266"/>
                  <a:pt x="8228" y="20298"/>
                </a:cubicBezTo>
                <a:cubicBezTo>
                  <a:pt x="8265" y="20331"/>
                  <a:pt x="8319" y="20357"/>
                  <a:pt x="8347" y="20357"/>
                </a:cubicBezTo>
                <a:cubicBezTo>
                  <a:pt x="8376" y="20357"/>
                  <a:pt x="8408" y="20373"/>
                  <a:pt x="8419" y="20392"/>
                </a:cubicBezTo>
                <a:cubicBezTo>
                  <a:pt x="8429" y="20411"/>
                  <a:pt x="8470" y="20440"/>
                  <a:pt x="8511" y="20458"/>
                </a:cubicBezTo>
                <a:cubicBezTo>
                  <a:pt x="8568" y="20483"/>
                  <a:pt x="8591" y="20480"/>
                  <a:pt x="8609" y="20442"/>
                </a:cubicBezTo>
                <a:cubicBezTo>
                  <a:pt x="8630" y="20399"/>
                  <a:pt x="8646" y="20398"/>
                  <a:pt x="8752" y="20450"/>
                </a:cubicBezTo>
                <a:cubicBezTo>
                  <a:pt x="8853" y="20499"/>
                  <a:pt x="8936" y="20510"/>
                  <a:pt x="9229" y="20501"/>
                </a:cubicBezTo>
                <a:cubicBezTo>
                  <a:pt x="9424" y="20494"/>
                  <a:pt x="9596" y="20474"/>
                  <a:pt x="9614" y="20458"/>
                </a:cubicBezTo>
                <a:cubicBezTo>
                  <a:pt x="9666" y="20410"/>
                  <a:pt x="9877" y="20380"/>
                  <a:pt x="10278" y="20361"/>
                </a:cubicBezTo>
                <a:cubicBezTo>
                  <a:pt x="10326" y="20358"/>
                  <a:pt x="10397" y="20323"/>
                  <a:pt x="10435" y="20283"/>
                </a:cubicBezTo>
                <a:cubicBezTo>
                  <a:pt x="10473" y="20242"/>
                  <a:pt x="10512" y="20211"/>
                  <a:pt x="10520" y="20213"/>
                </a:cubicBezTo>
                <a:cubicBezTo>
                  <a:pt x="10528" y="20215"/>
                  <a:pt x="10557" y="20188"/>
                  <a:pt x="10585" y="20154"/>
                </a:cubicBezTo>
                <a:cubicBezTo>
                  <a:pt x="10612" y="20121"/>
                  <a:pt x="10628" y="20096"/>
                  <a:pt x="10619" y="20096"/>
                </a:cubicBezTo>
                <a:cubicBezTo>
                  <a:pt x="10610" y="20096"/>
                  <a:pt x="10668" y="20007"/>
                  <a:pt x="10748" y="19902"/>
                </a:cubicBezTo>
                <a:cubicBezTo>
                  <a:pt x="10828" y="19796"/>
                  <a:pt x="10889" y="19695"/>
                  <a:pt x="10884" y="19676"/>
                </a:cubicBezTo>
                <a:cubicBezTo>
                  <a:pt x="10880" y="19657"/>
                  <a:pt x="10959" y="19539"/>
                  <a:pt x="11058" y="19412"/>
                </a:cubicBezTo>
                <a:cubicBezTo>
                  <a:pt x="11249" y="19167"/>
                  <a:pt x="11310" y="19031"/>
                  <a:pt x="11283" y="18906"/>
                </a:cubicBezTo>
                <a:cubicBezTo>
                  <a:pt x="11271" y="18853"/>
                  <a:pt x="11281" y="18810"/>
                  <a:pt x="11320" y="18770"/>
                </a:cubicBezTo>
                <a:cubicBezTo>
                  <a:pt x="11351" y="18738"/>
                  <a:pt x="11378" y="18684"/>
                  <a:pt x="11378" y="18649"/>
                </a:cubicBezTo>
                <a:cubicBezTo>
                  <a:pt x="11378" y="18614"/>
                  <a:pt x="11413" y="18540"/>
                  <a:pt x="11453" y="18486"/>
                </a:cubicBezTo>
                <a:cubicBezTo>
                  <a:pt x="11493" y="18431"/>
                  <a:pt x="11532" y="18343"/>
                  <a:pt x="11541" y="18291"/>
                </a:cubicBezTo>
                <a:cubicBezTo>
                  <a:pt x="11554" y="18220"/>
                  <a:pt x="11569" y="18186"/>
                  <a:pt x="11589" y="18186"/>
                </a:cubicBezTo>
                <a:cubicBezTo>
                  <a:pt x="11551" y="18019"/>
                  <a:pt x="11609" y="17672"/>
                  <a:pt x="11712" y="17580"/>
                </a:cubicBezTo>
                <a:cubicBezTo>
                  <a:pt x="11748" y="17547"/>
                  <a:pt x="11780" y="17505"/>
                  <a:pt x="11780" y="17486"/>
                </a:cubicBezTo>
                <a:cubicBezTo>
                  <a:pt x="11780" y="17467"/>
                  <a:pt x="11792" y="17443"/>
                  <a:pt x="11807" y="17432"/>
                </a:cubicBezTo>
                <a:cubicBezTo>
                  <a:pt x="11813" y="17427"/>
                  <a:pt x="11826" y="17440"/>
                  <a:pt x="11841" y="17463"/>
                </a:cubicBezTo>
                <a:cubicBezTo>
                  <a:pt x="11855" y="17438"/>
                  <a:pt x="11870" y="17420"/>
                  <a:pt x="11882" y="17424"/>
                </a:cubicBezTo>
                <a:cubicBezTo>
                  <a:pt x="11994" y="17465"/>
                  <a:pt x="12239" y="17564"/>
                  <a:pt x="12280" y="17584"/>
                </a:cubicBezTo>
                <a:cubicBezTo>
                  <a:pt x="12307" y="17596"/>
                  <a:pt x="12364" y="17613"/>
                  <a:pt x="12406" y="17622"/>
                </a:cubicBezTo>
                <a:cubicBezTo>
                  <a:pt x="12449" y="17632"/>
                  <a:pt x="12526" y="17661"/>
                  <a:pt x="12577" y="17689"/>
                </a:cubicBezTo>
                <a:cubicBezTo>
                  <a:pt x="12687" y="17748"/>
                  <a:pt x="12850" y="17834"/>
                  <a:pt x="12982" y="17899"/>
                </a:cubicBezTo>
                <a:cubicBezTo>
                  <a:pt x="13111" y="17961"/>
                  <a:pt x="13314" y="17997"/>
                  <a:pt x="13622" y="18011"/>
                </a:cubicBezTo>
                <a:cubicBezTo>
                  <a:pt x="13762" y="18018"/>
                  <a:pt x="13909" y="18036"/>
                  <a:pt x="13949" y="18050"/>
                </a:cubicBezTo>
                <a:cubicBezTo>
                  <a:pt x="13989" y="18064"/>
                  <a:pt x="14084" y="18083"/>
                  <a:pt x="14164" y="18093"/>
                </a:cubicBezTo>
                <a:cubicBezTo>
                  <a:pt x="14243" y="18103"/>
                  <a:pt x="14321" y="18121"/>
                  <a:pt x="14334" y="18132"/>
                </a:cubicBezTo>
                <a:cubicBezTo>
                  <a:pt x="14347" y="18143"/>
                  <a:pt x="14389" y="18162"/>
                  <a:pt x="14429" y="18171"/>
                </a:cubicBezTo>
                <a:cubicBezTo>
                  <a:pt x="14570" y="18200"/>
                  <a:pt x="14746" y="18245"/>
                  <a:pt x="14794" y="18268"/>
                </a:cubicBezTo>
                <a:cubicBezTo>
                  <a:pt x="14890" y="18314"/>
                  <a:pt x="15103" y="18381"/>
                  <a:pt x="15155" y="18381"/>
                </a:cubicBezTo>
                <a:cubicBezTo>
                  <a:pt x="15184" y="18381"/>
                  <a:pt x="15217" y="18394"/>
                  <a:pt x="15230" y="18408"/>
                </a:cubicBezTo>
                <a:cubicBezTo>
                  <a:pt x="15242" y="18422"/>
                  <a:pt x="15303" y="18439"/>
                  <a:pt x="15362" y="18447"/>
                </a:cubicBezTo>
                <a:cubicBezTo>
                  <a:pt x="15422" y="18455"/>
                  <a:pt x="15601" y="18479"/>
                  <a:pt x="15761" y="18501"/>
                </a:cubicBezTo>
                <a:cubicBezTo>
                  <a:pt x="15920" y="18524"/>
                  <a:pt x="16117" y="18559"/>
                  <a:pt x="16197" y="18575"/>
                </a:cubicBezTo>
                <a:cubicBezTo>
                  <a:pt x="16277" y="18592"/>
                  <a:pt x="16456" y="18615"/>
                  <a:pt x="16595" y="18630"/>
                </a:cubicBezTo>
                <a:cubicBezTo>
                  <a:pt x="16735" y="18645"/>
                  <a:pt x="16880" y="18670"/>
                  <a:pt x="16919" y="18684"/>
                </a:cubicBezTo>
                <a:cubicBezTo>
                  <a:pt x="16957" y="18699"/>
                  <a:pt x="17123" y="18711"/>
                  <a:pt x="17287" y="18711"/>
                </a:cubicBezTo>
                <a:cubicBezTo>
                  <a:pt x="17459" y="18711"/>
                  <a:pt x="17588" y="18723"/>
                  <a:pt x="17597" y="18739"/>
                </a:cubicBezTo>
                <a:cubicBezTo>
                  <a:pt x="17605" y="18754"/>
                  <a:pt x="17703" y="18770"/>
                  <a:pt x="17814" y="18770"/>
                </a:cubicBezTo>
                <a:cubicBezTo>
                  <a:pt x="17926" y="18770"/>
                  <a:pt x="18098" y="18781"/>
                  <a:pt x="18199" y="18797"/>
                </a:cubicBezTo>
                <a:cubicBezTo>
                  <a:pt x="18511" y="18847"/>
                  <a:pt x="18985" y="18884"/>
                  <a:pt x="19289" y="18883"/>
                </a:cubicBezTo>
                <a:cubicBezTo>
                  <a:pt x="19743" y="18881"/>
                  <a:pt x="20609" y="18829"/>
                  <a:pt x="20716" y="18797"/>
                </a:cubicBezTo>
                <a:cubicBezTo>
                  <a:pt x="20769" y="18781"/>
                  <a:pt x="20858" y="18770"/>
                  <a:pt x="20913" y="18770"/>
                </a:cubicBezTo>
                <a:cubicBezTo>
                  <a:pt x="20969" y="18769"/>
                  <a:pt x="21021" y="18754"/>
                  <a:pt x="21029" y="18739"/>
                </a:cubicBezTo>
                <a:cubicBezTo>
                  <a:pt x="21037" y="18723"/>
                  <a:pt x="21097" y="18711"/>
                  <a:pt x="21162" y="18711"/>
                </a:cubicBezTo>
                <a:cubicBezTo>
                  <a:pt x="21272" y="18711"/>
                  <a:pt x="21519" y="18653"/>
                  <a:pt x="21574" y="18614"/>
                </a:cubicBezTo>
                <a:cubicBezTo>
                  <a:pt x="21590" y="18603"/>
                  <a:pt x="21598" y="15707"/>
                  <a:pt x="21598" y="10213"/>
                </a:cubicBezTo>
                <a:lnTo>
                  <a:pt x="21598" y="9964"/>
                </a:lnTo>
                <a:lnTo>
                  <a:pt x="21598" y="9855"/>
                </a:lnTo>
                <a:lnTo>
                  <a:pt x="21598" y="1824"/>
                </a:lnTo>
                <a:lnTo>
                  <a:pt x="21240" y="1828"/>
                </a:lnTo>
                <a:cubicBezTo>
                  <a:pt x="20920" y="1831"/>
                  <a:pt x="20870" y="1822"/>
                  <a:pt x="20750" y="1766"/>
                </a:cubicBezTo>
                <a:cubicBezTo>
                  <a:pt x="20677" y="1731"/>
                  <a:pt x="20575" y="1696"/>
                  <a:pt x="20522" y="1684"/>
                </a:cubicBezTo>
                <a:cubicBezTo>
                  <a:pt x="20396" y="1656"/>
                  <a:pt x="20113" y="1551"/>
                  <a:pt x="19991" y="1490"/>
                </a:cubicBezTo>
                <a:cubicBezTo>
                  <a:pt x="19937" y="1463"/>
                  <a:pt x="19847" y="1434"/>
                  <a:pt x="19790" y="1423"/>
                </a:cubicBezTo>
                <a:cubicBezTo>
                  <a:pt x="19732" y="1413"/>
                  <a:pt x="19638" y="1381"/>
                  <a:pt x="19582" y="1353"/>
                </a:cubicBezTo>
                <a:cubicBezTo>
                  <a:pt x="19444" y="1284"/>
                  <a:pt x="19226" y="1213"/>
                  <a:pt x="19153" y="1213"/>
                </a:cubicBezTo>
                <a:cubicBezTo>
                  <a:pt x="19120" y="1213"/>
                  <a:pt x="19084" y="1205"/>
                  <a:pt x="19075" y="1194"/>
                </a:cubicBezTo>
                <a:cubicBezTo>
                  <a:pt x="19050" y="1166"/>
                  <a:pt x="18791" y="1078"/>
                  <a:pt x="18734" y="1077"/>
                </a:cubicBezTo>
                <a:cubicBezTo>
                  <a:pt x="18708" y="1077"/>
                  <a:pt x="18627" y="1040"/>
                  <a:pt x="18553" y="1000"/>
                </a:cubicBezTo>
                <a:cubicBezTo>
                  <a:pt x="18289" y="853"/>
                  <a:pt x="18121" y="801"/>
                  <a:pt x="17947" y="801"/>
                </a:cubicBezTo>
                <a:cubicBezTo>
                  <a:pt x="17869" y="801"/>
                  <a:pt x="17799" y="785"/>
                  <a:pt x="17791" y="770"/>
                </a:cubicBezTo>
                <a:cubicBezTo>
                  <a:pt x="17782" y="755"/>
                  <a:pt x="17669" y="743"/>
                  <a:pt x="17535" y="743"/>
                </a:cubicBezTo>
                <a:cubicBezTo>
                  <a:pt x="17404" y="743"/>
                  <a:pt x="17273" y="731"/>
                  <a:pt x="17242" y="716"/>
                </a:cubicBezTo>
                <a:cubicBezTo>
                  <a:pt x="17212" y="700"/>
                  <a:pt x="17089" y="677"/>
                  <a:pt x="16970" y="661"/>
                </a:cubicBezTo>
                <a:cubicBezTo>
                  <a:pt x="16471" y="595"/>
                  <a:pt x="16382" y="579"/>
                  <a:pt x="16221" y="552"/>
                </a:cubicBezTo>
                <a:cubicBezTo>
                  <a:pt x="16068" y="527"/>
                  <a:pt x="15921" y="490"/>
                  <a:pt x="15822" y="447"/>
                </a:cubicBezTo>
                <a:cubicBezTo>
                  <a:pt x="15723" y="404"/>
                  <a:pt x="15164" y="319"/>
                  <a:pt x="14685" y="276"/>
                </a:cubicBezTo>
                <a:cubicBezTo>
                  <a:pt x="14362" y="247"/>
                  <a:pt x="14075" y="200"/>
                  <a:pt x="13997" y="163"/>
                </a:cubicBezTo>
                <a:cubicBezTo>
                  <a:pt x="13970" y="151"/>
                  <a:pt x="13911" y="133"/>
                  <a:pt x="13864" y="124"/>
                </a:cubicBezTo>
                <a:cubicBezTo>
                  <a:pt x="13818" y="116"/>
                  <a:pt x="13730" y="100"/>
                  <a:pt x="13670" y="86"/>
                </a:cubicBezTo>
                <a:cubicBezTo>
                  <a:pt x="13610" y="71"/>
                  <a:pt x="13483" y="55"/>
                  <a:pt x="13387" y="54"/>
                </a:cubicBezTo>
                <a:cubicBezTo>
                  <a:pt x="13292" y="54"/>
                  <a:pt x="13208" y="42"/>
                  <a:pt x="13200" y="27"/>
                </a:cubicBezTo>
                <a:cubicBezTo>
                  <a:pt x="13190" y="9"/>
                  <a:pt x="13086" y="0"/>
                  <a:pt x="12982" y="0"/>
                </a:cubicBezTo>
                <a:close/>
                <a:moveTo>
                  <a:pt x="6726" y="10069"/>
                </a:moveTo>
                <a:cubicBezTo>
                  <a:pt x="6744" y="10063"/>
                  <a:pt x="6762" y="10068"/>
                  <a:pt x="6791" y="10085"/>
                </a:cubicBezTo>
                <a:cubicBezTo>
                  <a:pt x="6852" y="10122"/>
                  <a:pt x="6858" y="10155"/>
                  <a:pt x="6838" y="10353"/>
                </a:cubicBezTo>
                <a:cubicBezTo>
                  <a:pt x="6816" y="10579"/>
                  <a:pt x="6774" y="10841"/>
                  <a:pt x="6712" y="11131"/>
                </a:cubicBezTo>
                <a:cubicBezTo>
                  <a:pt x="6694" y="11218"/>
                  <a:pt x="6668" y="11334"/>
                  <a:pt x="6658" y="11388"/>
                </a:cubicBezTo>
                <a:cubicBezTo>
                  <a:pt x="6631" y="11532"/>
                  <a:pt x="6590" y="11559"/>
                  <a:pt x="6546" y="11470"/>
                </a:cubicBezTo>
                <a:cubicBezTo>
                  <a:pt x="6560" y="11512"/>
                  <a:pt x="6569" y="11555"/>
                  <a:pt x="6576" y="11594"/>
                </a:cubicBezTo>
                <a:cubicBezTo>
                  <a:pt x="6604" y="11680"/>
                  <a:pt x="6634" y="11752"/>
                  <a:pt x="6648" y="11761"/>
                </a:cubicBezTo>
                <a:cubicBezTo>
                  <a:pt x="6704" y="11801"/>
                  <a:pt x="6557" y="12039"/>
                  <a:pt x="6481" y="12030"/>
                </a:cubicBezTo>
                <a:cubicBezTo>
                  <a:pt x="6442" y="12025"/>
                  <a:pt x="6392" y="12048"/>
                  <a:pt x="6368" y="12080"/>
                </a:cubicBezTo>
                <a:cubicBezTo>
                  <a:pt x="6345" y="12112"/>
                  <a:pt x="6310" y="12139"/>
                  <a:pt x="6290" y="12139"/>
                </a:cubicBezTo>
                <a:cubicBezTo>
                  <a:pt x="6271" y="12139"/>
                  <a:pt x="6237" y="12167"/>
                  <a:pt x="6215" y="12201"/>
                </a:cubicBezTo>
                <a:cubicBezTo>
                  <a:pt x="6193" y="12235"/>
                  <a:pt x="6133" y="12264"/>
                  <a:pt x="6082" y="12271"/>
                </a:cubicBezTo>
                <a:cubicBezTo>
                  <a:pt x="6075" y="12272"/>
                  <a:pt x="6064" y="12280"/>
                  <a:pt x="6055" y="12282"/>
                </a:cubicBezTo>
                <a:cubicBezTo>
                  <a:pt x="6108" y="12282"/>
                  <a:pt x="6153" y="12297"/>
                  <a:pt x="6198" y="12333"/>
                </a:cubicBezTo>
                <a:cubicBezTo>
                  <a:pt x="6257" y="12300"/>
                  <a:pt x="6308" y="12275"/>
                  <a:pt x="6328" y="12271"/>
                </a:cubicBezTo>
                <a:cubicBezTo>
                  <a:pt x="6351" y="12266"/>
                  <a:pt x="6350" y="12280"/>
                  <a:pt x="6331" y="12314"/>
                </a:cubicBezTo>
                <a:cubicBezTo>
                  <a:pt x="6320" y="12334"/>
                  <a:pt x="6293" y="12418"/>
                  <a:pt x="6273" y="12500"/>
                </a:cubicBezTo>
                <a:cubicBezTo>
                  <a:pt x="6237" y="12649"/>
                  <a:pt x="6236" y="12651"/>
                  <a:pt x="5967" y="12846"/>
                </a:cubicBezTo>
                <a:cubicBezTo>
                  <a:pt x="5818" y="12954"/>
                  <a:pt x="5586" y="13129"/>
                  <a:pt x="5449" y="13235"/>
                </a:cubicBezTo>
                <a:cubicBezTo>
                  <a:pt x="5312" y="13342"/>
                  <a:pt x="5159" y="13454"/>
                  <a:pt x="5108" y="13484"/>
                </a:cubicBezTo>
                <a:cubicBezTo>
                  <a:pt x="5058" y="13514"/>
                  <a:pt x="4965" y="13583"/>
                  <a:pt x="4904" y="13640"/>
                </a:cubicBezTo>
                <a:cubicBezTo>
                  <a:pt x="4844" y="13697"/>
                  <a:pt x="4787" y="13744"/>
                  <a:pt x="4778" y="13745"/>
                </a:cubicBezTo>
                <a:cubicBezTo>
                  <a:pt x="4761" y="13745"/>
                  <a:pt x="4655" y="13852"/>
                  <a:pt x="4424" y="14099"/>
                </a:cubicBezTo>
                <a:cubicBezTo>
                  <a:pt x="4344" y="14184"/>
                  <a:pt x="4235" y="14302"/>
                  <a:pt x="4179" y="14363"/>
                </a:cubicBezTo>
                <a:cubicBezTo>
                  <a:pt x="4162" y="14381"/>
                  <a:pt x="4148" y="14389"/>
                  <a:pt x="4134" y="14402"/>
                </a:cubicBezTo>
                <a:cubicBezTo>
                  <a:pt x="4134" y="14418"/>
                  <a:pt x="4128" y="14436"/>
                  <a:pt x="4111" y="14460"/>
                </a:cubicBezTo>
                <a:cubicBezTo>
                  <a:pt x="4070" y="14519"/>
                  <a:pt x="4074" y="14524"/>
                  <a:pt x="4128" y="14476"/>
                </a:cubicBezTo>
                <a:cubicBezTo>
                  <a:pt x="4210" y="14403"/>
                  <a:pt x="4317" y="14448"/>
                  <a:pt x="4257" y="14530"/>
                </a:cubicBezTo>
                <a:cubicBezTo>
                  <a:pt x="4234" y="14563"/>
                  <a:pt x="4224" y="14589"/>
                  <a:pt x="4237" y="14589"/>
                </a:cubicBezTo>
                <a:cubicBezTo>
                  <a:pt x="4249" y="14589"/>
                  <a:pt x="4219" y="14649"/>
                  <a:pt x="4169" y="14725"/>
                </a:cubicBezTo>
                <a:cubicBezTo>
                  <a:pt x="4061" y="14886"/>
                  <a:pt x="4047" y="14892"/>
                  <a:pt x="3964" y="14787"/>
                </a:cubicBezTo>
                <a:cubicBezTo>
                  <a:pt x="3899" y="14705"/>
                  <a:pt x="3899" y="14692"/>
                  <a:pt x="3981" y="14153"/>
                </a:cubicBezTo>
                <a:cubicBezTo>
                  <a:pt x="4003" y="14012"/>
                  <a:pt x="4015" y="13734"/>
                  <a:pt x="4008" y="13539"/>
                </a:cubicBezTo>
                <a:lnTo>
                  <a:pt x="3998" y="13185"/>
                </a:lnTo>
                <a:lnTo>
                  <a:pt x="4046" y="13154"/>
                </a:lnTo>
                <a:cubicBezTo>
                  <a:pt x="4037" y="13132"/>
                  <a:pt x="4027" y="13047"/>
                  <a:pt x="4019" y="12940"/>
                </a:cubicBezTo>
                <a:cubicBezTo>
                  <a:pt x="3992" y="12890"/>
                  <a:pt x="3986" y="12836"/>
                  <a:pt x="4008" y="12780"/>
                </a:cubicBezTo>
                <a:cubicBezTo>
                  <a:pt x="4007" y="12748"/>
                  <a:pt x="4006" y="12724"/>
                  <a:pt x="4005" y="12691"/>
                </a:cubicBezTo>
                <a:cubicBezTo>
                  <a:pt x="3999" y="12473"/>
                  <a:pt x="4005" y="12433"/>
                  <a:pt x="4053" y="12442"/>
                </a:cubicBezTo>
                <a:cubicBezTo>
                  <a:pt x="4108" y="12452"/>
                  <a:pt x="4363" y="12144"/>
                  <a:pt x="4363" y="12065"/>
                </a:cubicBezTo>
                <a:cubicBezTo>
                  <a:pt x="4363" y="12042"/>
                  <a:pt x="4415" y="11975"/>
                  <a:pt x="4482" y="11917"/>
                </a:cubicBezTo>
                <a:cubicBezTo>
                  <a:pt x="4548" y="11859"/>
                  <a:pt x="4593" y="11798"/>
                  <a:pt x="4584" y="11781"/>
                </a:cubicBezTo>
                <a:cubicBezTo>
                  <a:pt x="4555" y="11727"/>
                  <a:pt x="4798" y="11586"/>
                  <a:pt x="4839" y="11633"/>
                </a:cubicBezTo>
                <a:cubicBezTo>
                  <a:pt x="4843" y="11637"/>
                  <a:pt x="4848" y="11639"/>
                  <a:pt x="4853" y="11641"/>
                </a:cubicBezTo>
                <a:cubicBezTo>
                  <a:pt x="4874" y="11634"/>
                  <a:pt x="4899" y="11618"/>
                  <a:pt x="4921" y="11602"/>
                </a:cubicBezTo>
                <a:cubicBezTo>
                  <a:pt x="4943" y="11582"/>
                  <a:pt x="4967" y="11564"/>
                  <a:pt x="4999" y="11524"/>
                </a:cubicBezTo>
                <a:cubicBezTo>
                  <a:pt x="5000" y="11523"/>
                  <a:pt x="4999" y="11521"/>
                  <a:pt x="4999" y="11520"/>
                </a:cubicBezTo>
                <a:cubicBezTo>
                  <a:pt x="5061" y="11414"/>
                  <a:pt x="5190" y="11245"/>
                  <a:pt x="5296" y="11123"/>
                </a:cubicBezTo>
                <a:cubicBezTo>
                  <a:pt x="5298" y="11065"/>
                  <a:pt x="5490" y="10867"/>
                  <a:pt x="5616" y="10789"/>
                </a:cubicBezTo>
                <a:cubicBezTo>
                  <a:pt x="5623" y="10783"/>
                  <a:pt x="5629" y="10779"/>
                  <a:pt x="5636" y="10773"/>
                </a:cubicBezTo>
                <a:cubicBezTo>
                  <a:pt x="5693" y="10739"/>
                  <a:pt x="5748" y="10686"/>
                  <a:pt x="5759" y="10653"/>
                </a:cubicBezTo>
                <a:cubicBezTo>
                  <a:pt x="5774" y="10607"/>
                  <a:pt x="5796" y="10599"/>
                  <a:pt x="5837" y="10626"/>
                </a:cubicBezTo>
                <a:cubicBezTo>
                  <a:pt x="5846" y="10631"/>
                  <a:pt x="5856" y="10635"/>
                  <a:pt x="5868" y="10637"/>
                </a:cubicBezTo>
                <a:cubicBezTo>
                  <a:pt x="5902" y="10607"/>
                  <a:pt x="5958" y="10580"/>
                  <a:pt x="5997" y="10575"/>
                </a:cubicBezTo>
                <a:cubicBezTo>
                  <a:pt x="6036" y="10570"/>
                  <a:pt x="6071" y="10567"/>
                  <a:pt x="6089" y="10563"/>
                </a:cubicBezTo>
                <a:cubicBezTo>
                  <a:pt x="6095" y="10560"/>
                  <a:pt x="6101" y="10556"/>
                  <a:pt x="6106" y="10552"/>
                </a:cubicBezTo>
                <a:cubicBezTo>
                  <a:pt x="6123" y="10538"/>
                  <a:pt x="6152" y="10483"/>
                  <a:pt x="6178" y="10412"/>
                </a:cubicBezTo>
                <a:cubicBezTo>
                  <a:pt x="6231" y="10265"/>
                  <a:pt x="6271" y="10273"/>
                  <a:pt x="6297" y="10423"/>
                </a:cubicBezTo>
                <a:cubicBezTo>
                  <a:pt x="6330" y="10388"/>
                  <a:pt x="6383" y="10357"/>
                  <a:pt x="6464" y="10311"/>
                </a:cubicBezTo>
                <a:cubicBezTo>
                  <a:pt x="6550" y="10261"/>
                  <a:pt x="6644" y="10180"/>
                  <a:pt x="6672" y="10132"/>
                </a:cubicBezTo>
                <a:cubicBezTo>
                  <a:pt x="6692" y="10095"/>
                  <a:pt x="6708" y="10076"/>
                  <a:pt x="6726" y="10069"/>
                </a:cubicBezTo>
                <a:close/>
                <a:moveTo>
                  <a:pt x="7537" y="11174"/>
                </a:moveTo>
                <a:cubicBezTo>
                  <a:pt x="7544" y="11177"/>
                  <a:pt x="7553" y="11183"/>
                  <a:pt x="7560" y="11193"/>
                </a:cubicBezTo>
                <a:cubicBezTo>
                  <a:pt x="7581" y="11223"/>
                  <a:pt x="7645" y="11274"/>
                  <a:pt x="7700" y="11306"/>
                </a:cubicBezTo>
                <a:cubicBezTo>
                  <a:pt x="7824" y="11380"/>
                  <a:pt x="7836" y="11434"/>
                  <a:pt x="7829" y="11901"/>
                </a:cubicBezTo>
                <a:cubicBezTo>
                  <a:pt x="7826" y="12181"/>
                  <a:pt x="7839" y="12337"/>
                  <a:pt x="7891" y="12520"/>
                </a:cubicBezTo>
                <a:cubicBezTo>
                  <a:pt x="7929" y="12655"/>
                  <a:pt x="7962" y="12815"/>
                  <a:pt x="7962" y="12874"/>
                </a:cubicBezTo>
                <a:cubicBezTo>
                  <a:pt x="7962" y="12951"/>
                  <a:pt x="8037" y="13180"/>
                  <a:pt x="8085" y="13360"/>
                </a:cubicBezTo>
                <a:cubicBezTo>
                  <a:pt x="8075" y="13285"/>
                  <a:pt x="8043" y="13065"/>
                  <a:pt x="8013" y="12870"/>
                </a:cubicBezTo>
                <a:cubicBezTo>
                  <a:pt x="7929" y="12316"/>
                  <a:pt x="7913" y="11962"/>
                  <a:pt x="7969" y="11909"/>
                </a:cubicBezTo>
                <a:cubicBezTo>
                  <a:pt x="7979" y="11900"/>
                  <a:pt x="7987" y="11896"/>
                  <a:pt x="8000" y="11893"/>
                </a:cubicBezTo>
                <a:cubicBezTo>
                  <a:pt x="8087" y="11876"/>
                  <a:pt x="8228" y="12013"/>
                  <a:pt x="8252" y="12158"/>
                </a:cubicBezTo>
                <a:cubicBezTo>
                  <a:pt x="8264" y="12233"/>
                  <a:pt x="8288" y="12294"/>
                  <a:pt x="8303" y="12294"/>
                </a:cubicBezTo>
                <a:cubicBezTo>
                  <a:pt x="8355" y="12294"/>
                  <a:pt x="8564" y="12672"/>
                  <a:pt x="8575" y="12788"/>
                </a:cubicBezTo>
                <a:cubicBezTo>
                  <a:pt x="8582" y="12853"/>
                  <a:pt x="8626" y="13000"/>
                  <a:pt x="8674" y="13111"/>
                </a:cubicBezTo>
                <a:cubicBezTo>
                  <a:pt x="8764" y="13318"/>
                  <a:pt x="8793" y="13561"/>
                  <a:pt x="8752" y="13780"/>
                </a:cubicBezTo>
                <a:cubicBezTo>
                  <a:pt x="8724" y="13932"/>
                  <a:pt x="8763" y="14007"/>
                  <a:pt x="8963" y="14219"/>
                </a:cubicBezTo>
                <a:lnTo>
                  <a:pt x="9120" y="14387"/>
                </a:lnTo>
                <a:lnTo>
                  <a:pt x="9032" y="14468"/>
                </a:lnTo>
                <a:cubicBezTo>
                  <a:pt x="8984" y="14511"/>
                  <a:pt x="8920" y="14538"/>
                  <a:pt x="8889" y="14527"/>
                </a:cubicBezTo>
                <a:cubicBezTo>
                  <a:pt x="8857" y="14515"/>
                  <a:pt x="8775" y="14532"/>
                  <a:pt x="8705" y="14565"/>
                </a:cubicBezTo>
                <a:cubicBezTo>
                  <a:pt x="8532" y="14648"/>
                  <a:pt x="8499" y="14642"/>
                  <a:pt x="8432" y="14527"/>
                </a:cubicBezTo>
                <a:cubicBezTo>
                  <a:pt x="8373" y="14423"/>
                  <a:pt x="8343" y="14348"/>
                  <a:pt x="8337" y="14282"/>
                </a:cubicBezTo>
                <a:cubicBezTo>
                  <a:pt x="8318" y="14294"/>
                  <a:pt x="8300" y="14283"/>
                  <a:pt x="8282" y="14250"/>
                </a:cubicBezTo>
                <a:cubicBezTo>
                  <a:pt x="8281" y="14250"/>
                  <a:pt x="8280" y="14255"/>
                  <a:pt x="8279" y="14254"/>
                </a:cubicBezTo>
                <a:cubicBezTo>
                  <a:pt x="8281" y="14295"/>
                  <a:pt x="8281" y="14334"/>
                  <a:pt x="8282" y="14383"/>
                </a:cubicBezTo>
                <a:cubicBezTo>
                  <a:pt x="8288" y="14607"/>
                  <a:pt x="8281" y="14760"/>
                  <a:pt x="8259" y="14779"/>
                </a:cubicBezTo>
                <a:cubicBezTo>
                  <a:pt x="8179" y="14849"/>
                  <a:pt x="8062" y="14855"/>
                  <a:pt x="8000" y="14791"/>
                </a:cubicBezTo>
                <a:cubicBezTo>
                  <a:pt x="7938" y="14728"/>
                  <a:pt x="7872" y="14411"/>
                  <a:pt x="7843" y="14052"/>
                </a:cubicBezTo>
                <a:cubicBezTo>
                  <a:pt x="7819" y="13755"/>
                  <a:pt x="7755" y="13532"/>
                  <a:pt x="7659" y="13399"/>
                </a:cubicBezTo>
                <a:cubicBezTo>
                  <a:pt x="7601" y="13317"/>
                  <a:pt x="7443" y="12739"/>
                  <a:pt x="7462" y="12679"/>
                </a:cubicBezTo>
                <a:cubicBezTo>
                  <a:pt x="7470" y="12653"/>
                  <a:pt x="7427" y="12543"/>
                  <a:pt x="7366" y="12434"/>
                </a:cubicBezTo>
                <a:cubicBezTo>
                  <a:pt x="7266" y="12254"/>
                  <a:pt x="7255" y="12212"/>
                  <a:pt x="7264" y="11960"/>
                </a:cubicBezTo>
                <a:cubicBezTo>
                  <a:pt x="7269" y="11807"/>
                  <a:pt x="7288" y="11665"/>
                  <a:pt x="7305" y="11645"/>
                </a:cubicBezTo>
                <a:cubicBezTo>
                  <a:pt x="7322" y="11624"/>
                  <a:pt x="7339" y="11560"/>
                  <a:pt x="7339" y="11501"/>
                </a:cubicBezTo>
                <a:cubicBezTo>
                  <a:pt x="7339" y="11441"/>
                  <a:pt x="7380" y="11337"/>
                  <a:pt x="7431" y="11267"/>
                </a:cubicBezTo>
                <a:cubicBezTo>
                  <a:pt x="7487" y="11191"/>
                  <a:pt x="7513" y="11164"/>
                  <a:pt x="7537" y="11174"/>
                </a:cubicBezTo>
                <a:close/>
                <a:moveTo>
                  <a:pt x="5469" y="12621"/>
                </a:moveTo>
                <a:cubicBezTo>
                  <a:pt x="5454" y="12621"/>
                  <a:pt x="5436" y="12632"/>
                  <a:pt x="5415" y="12652"/>
                </a:cubicBezTo>
                <a:cubicBezTo>
                  <a:pt x="5403" y="12663"/>
                  <a:pt x="5393" y="12666"/>
                  <a:pt x="5384" y="12671"/>
                </a:cubicBezTo>
                <a:cubicBezTo>
                  <a:pt x="5408" y="12665"/>
                  <a:pt x="5436" y="12660"/>
                  <a:pt x="5466" y="12656"/>
                </a:cubicBezTo>
                <a:cubicBezTo>
                  <a:pt x="5481" y="12654"/>
                  <a:pt x="5497" y="12651"/>
                  <a:pt x="5514" y="12648"/>
                </a:cubicBezTo>
                <a:cubicBezTo>
                  <a:pt x="5497" y="12633"/>
                  <a:pt x="5483" y="12621"/>
                  <a:pt x="5469" y="12621"/>
                </a:cubicBezTo>
                <a:close/>
                <a:moveTo>
                  <a:pt x="5357" y="12664"/>
                </a:moveTo>
                <a:cubicBezTo>
                  <a:pt x="5339" y="12661"/>
                  <a:pt x="5294" y="12690"/>
                  <a:pt x="5251" y="12722"/>
                </a:cubicBezTo>
                <a:cubicBezTo>
                  <a:pt x="5281" y="12722"/>
                  <a:pt x="5309" y="12712"/>
                  <a:pt x="5316" y="12699"/>
                </a:cubicBezTo>
                <a:cubicBezTo>
                  <a:pt x="5320" y="12692"/>
                  <a:pt x="5344" y="12683"/>
                  <a:pt x="5374" y="12675"/>
                </a:cubicBezTo>
                <a:cubicBezTo>
                  <a:pt x="5371" y="12675"/>
                  <a:pt x="5364" y="12679"/>
                  <a:pt x="5364" y="12675"/>
                </a:cubicBezTo>
                <a:cubicBezTo>
                  <a:pt x="5364" y="12669"/>
                  <a:pt x="5363" y="12664"/>
                  <a:pt x="5357" y="12664"/>
                </a:cubicBezTo>
                <a:close/>
                <a:moveTo>
                  <a:pt x="4710" y="12955"/>
                </a:moveTo>
                <a:cubicBezTo>
                  <a:pt x="4665" y="12979"/>
                  <a:pt x="4625" y="13003"/>
                  <a:pt x="4584" y="13025"/>
                </a:cubicBezTo>
                <a:cubicBezTo>
                  <a:pt x="4615" y="12984"/>
                  <a:pt x="4662" y="12957"/>
                  <a:pt x="4710" y="12955"/>
                </a:cubicBezTo>
                <a:close/>
                <a:moveTo>
                  <a:pt x="4417" y="13103"/>
                </a:moveTo>
                <a:cubicBezTo>
                  <a:pt x="4399" y="13103"/>
                  <a:pt x="4389" y="13115"/>
                  <a:pt x="4383" y="13138"/>
                </a:cubicBezTo>
                <a:cubicBezTo>
                  <a:pt x="4401" y="13127"/>
                  <a:pt x="4416" y="13117"/>
                  <a:pt x="4434" y="13107"/>
                </a:cubicBezTo>
                <a:cubicBezTo>
                  <a:pt x="4428" y="13106"/>
                  <a:pt x="4422" y="13103"/>
                  <a:pt x="4417" y="13103"/>
                </a:cubicBezTo>
                <a:close/>
                <a:moveTo>
                  <a:pt x="6951" y="13453"/>
                </a:moveTo>
                <a:cubicBezTo>
                  <a:pt x="6965" y="13459"/>
                  <a:pt x="6983" y="13482"/>
                  <a:pt x="7019" y="13527"/>
                </a:cubicBezTo>
                <a:cubicBezTo>
                  <a:pt x="7060" y="13579"/>
                  <a:pt x="7093" y="13636"/>
                  <a:pt x="7094" y="13655"/>
                </a:cubicBezTo>
                <a:cubicBezTo>
                  <a:pt x="7094" y="13674"/>
                  <a:pt x="7108" y="13690"/>
                  <a:pt x="7121" y="13690"/>
                </a:cubicBezTo>
                <a:cubicBezTo>
                  <a:pt x="7134" y="13690"/>
                  <a:pt x="7145" y="13714"/>
                  <a:pt x="7145" y="13745"/>
                </a:cubicBezTo>
                <a:cubicBezTo>
                  <a:pt x="7145" y="13798"/>
                  <a:pt x="7153" y="13826"/>
                  <a:pt x="7213" y="13959"/>
                </a:cubicBezTo>
                <a:cubicBezTo>
                  <a:pt x="7228" y="13993"/>
                  <a:pt x="7240" y="14044"/>
                  <a:pt x="7240" y="14072"/>
                </a:cubicBezTo>
                <a:cubicBezTo>
                  <a:pt x="7240" y="14099"/>
                  <a:pt x="7252" y="14131"/>
                  <a:pt x="7264" y="14145"/>
                </a:cubicBezTo>
                <a:cubicBezTo>
                  <a:pt x="7276" y="14160"/>
                  <a:pt x="7295" y="14249"/>
                  <a:pt x="7308" y="14340"/>
                </a:cubicBezTo>
                <a:cubicBezTo>
                  <a:pt x="7322" y="14431"/>
                  <a:pt x="7347" y="14551"/>
                  <a:pt x="7363" y="14612"/>
                </a:cubicBezTo>
                <a:cubicBezTo>
                  <a:pt x="7379" y="14673"/>
                  <a:pt x="7397" y="14784"/>
                  <a:pt x="7404" y="14857"/>
                </a:cubicBezTo>
                <a:cubicBezTo>
                  <a:pt x="7417" y="15008"/>
                  <a:pt x="7395" y="15052"/>
                  <a:pt x="7223" y="15184"/>
                </a:cubicBezTo>
                <a:cubicBezTo>
                  <a:pt x="7166" y="15228"/>
                  <a:pt x="7111" y="15262"/>
                  <a:pt x="7101" y="15262"/>
                </a:cubicBezTo>
                <a:cubicBezTo>
                  <a:pt x="7076" y="15262"/>
                  <a:pt x="6887" y="15107"/>
                  <a:pt x="6774" y="14993"/>
                </a:cubicBezTo>
                <a:cubicBezTo>
                  <a:pt x="6723" y="14942"/>
                  <a:pt x="6657" y="14891"/>
                  <a:pt x="6624" y="14877"/>
                </a:cubicBezTo>
                <a:cubicBezTo>
                  <a:pt x="6576" y="14856"/>
                  <a:pt x="6568" y="14837"/>
                  <a:pt x="6586" y="14799"/>
                </a:cubicBezTo>
                <a:cubicBezTo>
                  <a:pt x="6599" y="14772"/>
                  <a:pt x="6615" y="14664"/>
                  <a:pt x="6624" y="14558"/>
                </a:cubicBezTo>
                <a:cubicBezTo>
                  <a:pt x="6640" y="14368"/>
                  <a:pt x="6668" y="14233"/>
                  <a:pt x="6712" y="14110"/>
                </a:cubicBezTo>
                <a:cubicBezTo>
                  <a:pt x="6725" y="14076"/>
                  <a:pt x="6745" y="14020"/>
                  <a:pt x="6757" y="13986"/>
                </a:cubicBezTo>
                <a:cubicBezTo>
                  <a:pt x="6769" y="13952"/>
                  <a:pt x="6800" y="13863"/>
                  <a:pt x="6828" y="13791"/>
                </a:cubicBezTo>
                <a:cubicBezTo>
                  <a:pt x="6856" y="13720"/>
                  <a:pt x="6879" y="13632"/>
                  <a:pt x="6879" y="13597"/>
                </a:cubicBezTo>
                <a:cubicBezTo>
                  <a:pt x="6879" y="13562"/>
                  <a:pt x="6895" y="13512"/>
                  <a:pt x="6913" y="13484"/>
                </a:cubicBezTo>
                <a:cubicBezTo>
                  <a:pt x="6929" y="13460"/>
                  <a:pt x="6937" y="13447"/>
                  <a:pt x="6951" y="13453"/>
                </a:cubicBezTo>
                <a:close/>
                <a:moveTo>
                  <a:pt x="6001" y="13609"/>
                </a:moveTo>
                <a:cubicBezTo>
                  <a:pt x="6035" y="13602"/>
                  <a:pt x="6029" y="13644"/>
                  <a:pt x="5980" y="13721"/>
                </a:cubicBezTo>
                <a:cubicBezTo>
                  <a:pt x="5948" y="13772"/>
                  <a:pt x="5907" y="13851"/>
                  <a:pt x="5888" y="13896"/>
                </a:cubicBezTo>
                <a:cubicBezTo>
                  <a:pt x="5870" y="13942"/>
                  <a:pt x="5818" y="14037"/>
                  <a:pt x="5776" y="14107"/>
                </a:cubicBezTo>
                <a:cubicBezTo>
                  <a:pt x="5629" y="14348"/>
                  <a:pt x="5500" y="14679"/>
                  <a:pt x="5500" y="14814"/>
                </a:cubicBezTo>
                <a:cubicBezTo>
                  <a:pt x="5500" y="14866"/>
                  <a:pt x="5488" y="14877"/>
                  <a:pt x="5405" y="14877"/>
                </a:cubicBezTo>
                <a:cubicBezTo>
                  <a:pt x="5351" y="14877"/>
                  <a:pt x="5257" y="14907"/>
                  <a:pt x="5194" y="14943"/>
                </a:cubicBezTo>
                <a:cubicBezTo>
                  <a:pt x="5013" y="15046"/>
                  <a:pt x="4837" y="15156"/>
                  <a:pt x="4812" y="15184"/>
                </a:cubicBezTo>
                <a:cubicBezTo>
                  <a:pt x="4784" y="15215"/>
                  <a:pt x="4784" y="15212"/>
                  <a:pt x="4690" y="15164"/>
                </a:cubicBezTo>
                <a:cubicBezTo>
                  <a:pt x="4588" y="15113"/>
                  <a:pt x="4542" y="14988"/>
                  <a:pt x="4584" y="14873"/>
                </a:cubicBezTo>
                <a:cubicBezTo>
                  <a:pt x="4629" y="14749"/>
                  <a:pt x="4766" y="14598"/>
                  <a:pt x="4942" y="14476"/>
                </a:cubicBezTo>
                <a:cubicBezTo>
                  <a:pt x="5026" y="14417"/>
                  <a:pt x="5117" y="14329"/>
                  <a:pt x="5146" y="14282"/>
                </a:cubicBezTo>
                <a:cubicBezTo>
                  <a:pt x="5240" y="14125"/>
                  <a:pt x="5486" y="13918"/>
                  <a:pt x="5790" y="13737"/>
                </a:cubicBezTo>
                <a:cubicBezTo>
                  <a:pt x="5849" y="13701"/>
                  <a:pt x="5924" y="13653"/>
                  <a:pt x="5953" y="13632"/>
                </a:cubicBezTo>
                <a:cubicBezTo>
                  <a:pt x="5973" y="13618"/>
                  <a:pt x="5989" y="13611"/>
                  <a:pt x="6001" y="13609"/>
                </a:cubicBezTo>
                <a:close/>
                <a:moveTo>
                  <a:pt x="8150" y="13616"/>
                </a:moveTo>
                <a:cubicBezTo>
                  <a:pt x="8164" y="13660"/>
                  <a:pt x="8158" y="13672"/>
                  <a:pt x="8173" y="13718"/>
                </a:cubicBezTo>
                <a:cubicBezTo>
                  <a:pt x="8197" y="13785"/>
                  <a:pt x="8210" y="13840"/>
                  <a:pt x="8224" y="13896"/>
                </a:cubicBezTo>
                <a:cubicBezTo>
                  <a:pt x="8227" y="13885"/>
                  <a:pt x="8231" y="13873"/>
                  <a:pt x="8235" y="13865"/>
                </a:cubicBezTo>
                <a:cubicBezTo>
                  <a:pt x="8233" y="13861"/>
                  <a:pt x="8229" y="13862"/>
                  <a:pt x="8228" y="13858"/>
                </a:cubicBezTo>
                <a:cubicBezTo>
                  <a:pt x="8210" y="13792"/>
                  <a:pt x="8176" y="13683"/>
                  <a:pt x="8150" y="13616"/>
                </a:cubicBezTo>
                <a:close/>
                <a:moveTo>
                  <a:pt x="4128" y="14215"/>
                </a:moveTo>
                <a:cubicBezTo>
                  <a:pt x="4122" y="14279"/>
                  <a:pt x="4117" y="14323"/>
                  <a:pt x="4111" y="14352"/>
                </a:cubicBezTo>
                <a:cubicBezTo>
                  <a:pt x="4094" y="14321"/>
                  <a:pt x="4100" y="14271"/>
                  <a:pt x="4128" y="14215"/>
                </a:cubicBezTo>
                <a:close/>
                <a:moveTo>
                  <a:pt x="11344" y="19295"/>
                </a:moveTo>
                <a:cubicBezTo>
                  <a:pt x="11301" y="19314"/>
                  <a:pt x="11213" y="19492"/>
                  <a:pt x="11238" y="19528"/>
                </a:cubicBezTo>
                <a:cubicBezTo>
                  <a:pt x="11243" y="19520"/>
                  <a:pt x="11262" y="19496"/>
                  <a:pt x="11262" y="19493"/>
                </a:cubicBezTo>
                <a:cubicBezTo>
                  <a:pt x="11262" y="19482"/>
                  <a:pt x="11296" y="19416"/>
                  <a:pt x="11334" y="19349"/>
                </a:cubicBezTo>
                <a:cubicBezTo>
                  <a:pt x="11342" y="19335"/>
                  <a:pt x="11349" y="19316"/>
                  <a:pt x="11358" y="19299"/>
                </a:cubicBezTo>
                <a:cubicBezTo>
                  <a:pt x="11354" y="19296"/>
                  <a:pt x="11349" y="19293"/>
                  <a:pt x="11344" y="19295"/>
                </a:cubicBezTo>
                <a:close/>
                <a:moveTo>
                  <a:pt x="11027" y="19874"/>
                </a:moveTo>
                <a:cubicBezTo>
                  <a:pt x="11012" y="19889"/>
                  <a:pt x="10995" y="19904"/>
                  <a:pt x="10980" y="19913"/>
                </a:cubicBezTo>
                <a:cubicBezTo>
                  <a:pt x="10931" y="19942"/>
                  <a:pt x="10891" y="19993"/>
                  <a:pt x="10891" y="20026"/>
                </a:cubicBezTo>
                <a:cubicBezTo>
                  <a:pt x="10891" y="20046"/>
                  <a:pt x="10866" y="20088"/>
                  <a:pt x="10830" y="20139"/>
                </a:cubicBezTo>
                <a:cubicBezTo>
                  <a:pt x="10830" y="20139"/>
                  <a:pt x="10832" y="20139"/>
                  <a:pt x="10833" y="20139"/>
                </a:cubicBezTo>
                <a:cubicBezTo>
                  <a:pt x="10866" y="20129"/>
                  <a:pt x="10885" y="20109"/>
                  <a:pt x="10877" y="20096"/>
                </a:cubicBezTo>
                <a:cubicBezTo>
                  <a:pt x="10870" y="20083"/>
                  <a:pt x="10902" y="20030"/>
                  <a:pt x="10949" y="19979"/>
                </a:cubicBezTo>
                <a:cubicBezTo>
                  <a:pt x="10987" y="19938"/>
                  <a:pt x="11017" y="19898"/>
                  <a:pt x="11027" y="19874"/>
                </a:cubicBezTo>
                <a:close/>
                <a:moveTo>
                  <a:pt x="10785" y="20197"/>
                </a:moveTo>
                <a:cubicBezTo>
                  <a:pt x="10786" y="20210"/>
                  <a:pt x="10778" y="20220"/>
                  <a:pt x="10758" y="20228"/>
                </a:cubicBezTo>
                <a:cubicBezTo>
                  <a:pt x="10767" y="20218"/>
                  <a:pt x="10777" y="20207"/>
                  <a:pt x="10785" y="20197"/>
                </a:cubicBezTo>
                <a:close/>
                <a:moveTo>
                  <a:pt x="10659" y="20349"/>
                </a:moveTo>
                <a:cubicBezTo>
                  <a:pt x="10637" y="20375"/>
                  <a:pt x="10614" y="20400"/>
                  <a:pt x="10588" y="20427"/>
                </a:cubicBezTo>
                <a:cubicBezTo>
                  <a:pt x="10606" y="20415"/>
                  <a:pt x="10623" y="20403"/>
                  <a:pt x="10639" y="20392"/>
                </a:cubicBezTo>
                <a:cubicBezTo>
                  <a:pt x="10646" y="20378"/>
                  <a:pt x="10653" y="20366"/>
                  <a:pt x="10659" y="20349"/>
                </a:cubicBezTo>
                <a:close/>
                <a:moveTo>
                  <a:pt x="3477" y="21566"/>
                </a:moveTo>
                <a:cubicBezTo>
                  <a:pt x="3476" y="21567"/>
                  <a:pt x="3489" y="21581"/>
                  <a:pt x="3494" y="21590"/>
                </a:cubicBezTo>
                <a:cubicBezTo>
                  <a:pt x="3503" y="21592"/>
                  <a:pt x="3509" y="21595"/>
                  <a:pt x="3518" y="21597"/>
                </a:cubicBezTo>
                <a:cubicBezTo>
                  <a:pt x="3516" y="21596"/>
                  <a:pt x="3516" y="21595"/>
                  <a:pt x="3515" y="21593"/>
                </a:cubicBezTo>
                <a:cubicBezTo>
                  <a:pt x="3492" y="21573"/>
                  <a:pt x="3479" y="21565"/>
                  <a:pt x="3477" y="21566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截圖 2024-12-23 凌晨12.28.31.png" descr="截圖 2024-12-23 凌晨12.28.31.png"/>
          <p:cNvPicPr>
            <a:picLocks noChangeAspect="1"/>
          </p:cNvPicPr>
          <p:nvPr/>
        </p:nvPicPr>
        <p:blipFill>
          <a:blip r:embed="rId2"/>
          <a:srcRect l="51806" t="15554" r="725" b="5700"/>
          <a:stretch>
            <a:fillRect/>
          </a:stretch>
        </p:blipFill>
        <p:spPr>
          <a:xfrm>
            <a:off x="1199001" y="2706007"/>
            <a:ext cx="2727201" cy="1627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1" extrusionOk="0">
                <a:moveTo>
                  <a:pt x="4403" y="1"/>
                </a:moveTo>
                <a:cubicBezTo>
                  <a:pt x="4177" y="11"/>
                  <a:pt x="4021" y="72"/>
                  <a:pt x="4021" y="158"/>
                </a:cubicBezTo>
                <a:cubicBezTo>
                  <a:pt x="4021" y="195"/>
                  <a:pt x="4008" y="217"/>
                  <a:pt x="3989" y="210"/>
                </a:cubicBezTo>
                <a:cubicBezTo>
                  <a:pt x="3930" y="191"/>
                  <a:pt x="3663" y="360"/>
                  <a:pt x="3338" y="620"/>
                </a:cubicBezTo>
                <a:cubicBezTo>
                  <a:pt x="3165" y="757"/>
                  <a:pt x="3000" y="894"/>
                  <a:pt x="2962" y="924"/>
                </a:cubicBezTo>
                <a:cubicBezTo>
                  <a:pt x="2888" y="983"/>
                  <a:pt x="2834" y="1048"/>
                  <a:pt x="2699" y="1249"/>
                </a:cubicBezTo>
                <a:cubicBezTo>
                  <a:pt x="2650" y="1323"/>
                  <a:pt x="2546" y="1427"/>
                  <a:pt x="2467" y="1480"/>
                </a:cubicBezTo>
                <a:cubicBezTo>
                  <a:pt x="2329" y="1574"/>
                  <a:pt x="2008" y="1986"/>
                  <a:pt x="2004" y="2078"/>
                </a:cubicBezTo>
                <a:cubicBezTo>
                  <a:pt x="2003" y="2103"/>
                  <a:pt x="1968" y="2161"/>
                  <a:pt x="1923" y="2204"/>
                </a:cubicBezTo>
                <a:cubicBezTo>
                  <a:pt x="1877" y="2247"/>
                  <a:pt x="1832" y="2316"/>
                  <a:pt x="1822" y="2361"/>
                </a:cubicBezTo>
                <a:cubicBezTo>
                  <a:pt x="1813" y="2406"/>
                  <a:pt x="1786" y="2456"/>
                  <a:pt x="1766" y="2477"/>
                </a:cubicBezTo>
                <a:cubicBezTo>
                  <a:pt x="1746" y="2497"/>
                  <a:pt x="1729" y="2530"/>
                  <a:pt x="1729" y="2550"/>
                </a:cubicBezTo>
                <a:cubicBezTo>
                  <a:pt x="1729" y="2570"/>
                  <a:pt x="1651" y="2719"/>
                  <a:pt x="1553" y="2886"/>
                </a:cubicBezTo>
                <a:cubicBezTo>
                  <a:pt x="1456" y="3053"/>
                  <a:pt x="1378" y="3203"/>
                  <a:pt x="1378" y="3222"/>
                </a:cubicBezTo>
                <a:cubicBezTo>
                  <a:pt x="1378" y="3273"/>
                  <a:pt x="1174" y="3577"/>
                  <a:pt x="1090" y="3652"/>
                </a:cubicBezTo>
                <a:cubicBezTo>
                  <a:pt x="969" y="3760"/>
                  <a:pt x="833" y="4009"/>
                  <a:pt x="833" y="4113"/>
                </a:cubicBezTo>
                <a:cubicBezTo>
                  <a:pt x="833" y="4166"/>
                  <a:pt x="812" y="4214"/>
                  <a:pt x="789" y="4229"/>
                </a:cubicBezTo>
                <a:cubicBezTo>
                  <a:pt x="767" y="4243"/>
                  <a:pt x="745" y="4308"/>
                  <a:pt x="745" y="4365"/>
                </a:cubicBezTo>
                <a:cubicBezTo>
                  <a:pt x="745" y="4422"/>
                  <a:pt x="730" y="4491"/>
                  <a:pt x="708" y="4523"/>
                </a:cubicBezTo>
                <a:cubicBezTo>
                  <a:pt x="685" y="4554"/>
                  <a:pt x="664" y="4630"/>
                  <a:pt x="664" y="4690"/>
                </a:cubicBezTo>
                <a:cubicBezTo>
                  <a:pt x="664" y="4751"/>
                  <a:pt x="649" y="4812"/>
                  <a:pt x="626" y="4827"/>
                </a:cubicBezTo>
                <a:cubicBezTo>
                  <a:pt x="600" y="4844"/>
                  <a:pt x="582" y="4920"/>
                  <a:pt x="582" y="5037"/>
                </a:cubicBezTo>
                <a:cubicBezTo>
                  <a:pt x="582" y="5167"/>
                  <a:pt x="558" y="5269"/>
                  <a:pt x="488" y="5435"/>
                </a:cubicBezTo>
                <a:cubicBezTo>
                  <a:pt x="402" y="5643"/>
                  <a:pt x="395" y="5694"/>
                  <a:pt x="395" y="5981"/>
                </a:cubicBezTo>
                <a:cubicBezTo>
                  <a:pt x="395" y="6220"/>
                  <a:pt x="382" y="6307"/>
                  <a:pt x="351" y="6327"/>
                </a:cubicBezTo>
                <a:cubicBezTo>
                  <a:pt x="325" y="6344"/>
                  <a:pt x="313" y="6407"/>
                  <a:pt x="313" y="6506"/>
                </a:cubicBezTo>
                <a:cubicBezTo>
                  <a:pt x="313" y="6593"/>
                  <a:pt x="288" y="6705"/>
                  <a:pt x="263" y="6747"/>
                </a:cubicBezTo>
                <a:cubicBezTo>
                  <a:pt x="238" y="6789"/>
                  <a:pt x="214" y="6918"/>
                  <a:pt x="207" y="7051"/>
                </a:cubicBezTo>
                <a:cubicBezTo>
                  <a:pt x="199" y="7182"/>
                  <a:pt x="177" y="7304"/>
                  <a:pt x="157" y="7324"/>
                </a:cubicBezTo>
                <a:cubicBezTo>
                  <a:pt x="131" y="7349"/>
                  <a:pt x="119" y="7464"/>
                  <a:pt x="119" y="7681"/>
                </a:cubicBezTo>
                <a:cubicBezTo>
                  <a:pt x="119" y="7917"/>
                  <a:pt x="112" y="7996"/>
                  <a:pt x="81" y="8016"/>
                </a:cubicBezTo>
                <a:cubicBezTo>
                  <a:pt x="56" y="8033"/>
                  <a:pt x="38" y="8102"/>
                  <a:pt x="38" y="8205"/>
                </a:cubicBezTo>
                <a:cubicBezTo>
                  <a:pt x="38" y="8308"/>
                  <a:pt x="56" y="8377"/>
                  <a:pt x="81" y="8394"/>
                </a:cubicBezTo>
                <a:cubicBezTo>
                  <a:pt x="113" y="8414"/>
                  <a:pt x="119" y="8508"/>
                  <a:pt x="119" y="8782"/>
                </a:cubicBezTo>
                <a:cubicBezTo>
                  <a:pt x="119" y="9057"/>
                  <a:pt x="113" y="9140"/>
                  <a:pt x="81" y="9160"/>
                </a:cubicBezTo>
                <a:cubicBezTo>
                  <a:pt x="50" y="9180"/>
                  <a:pt x="38" y="9268"/>
                  <a:pt x="38" y="9548"/>
                </a:cubicBezTo>
                <a:cubicBezTo>
                  <a:pt x="38" y="9828"/>
                  <a:pt x="50" y="9916"/>
                  <a:pt x="81" y="9936"/>
                </a:cubicBezTo>
                <a:cubicBezTo>
                  <a:pt x="108" y="9954"/>
                  <a:pt x="119" y="10026"/>
                  <a:pt x="119" y="10146"/>
                </a:cubicBezTo>
                <a:cubicBezTo>
                  <a:pt x="119" y="10251"/>
                  <a:pt x="135" y="10346"/>
                  <a:pt x="157" y="10367"/>
                </a:cubicBezTo>
                <a:cubicBezTo>
                  <a:pt x="177" y="10387"/>
                  <a:pt x="198" y="10497"/>
                  <a:pt x="207" y="10608"/>
                </a:cubicBezTo>
                <a:cubicBezTo>
                  <a:pt x="215" y="10722"/>
                  <a:pt x="245" y="10826"/>
                  <a:pt x="269" y="10849"/>
                </a:cubicBezTo>
                <a:cubicBezTo>
                  <a:pt x="299" y="10877"/>
                  <a:pt x="313" y="10957"/>
                  <a:pt x="313" y="11111"/>
                </a:cubicBezTo>
                <a:cubicBezTo>
                  <a:pt x="313" y="11266"/>
                  <a:pt x="322" y="11345"/>
                  <a:pt x="351" y="11363"/>
                </a:cubicBezTo>
                <a:cubicBezTo>
                  <a:pt x="373" y="11378"/>
                  <a:pt x="395" y="11430"/>
                  <a:pt x="395" y="11479"/>
                </a:cubicBezTo>
                <a:cubicBezTo>
                  <a:pt x="395" y="11528"/>
                  <a:pt x="436" y="11640"/>
                  <a:pt x="488" y="11730"/>
                </a:cubicBezTo>
                <a:cubicBezTo>
                  <a:pt x="541" y="11821"/>
                  <a:pt x="582" y="11922"/>
                  <a:pt x="582" y="11961"/>
                </a:cubicBezTo>
                <a:cubicBezTo>
                  <a:pt x="582" y="12000"/>
                  <a:pt x="604" y="12070"/>
                  <a:pt x="626" y="12108"/>
                </a:cubicBezTo>
                <a:cubicBezTo>
                  <a:pt x="649" y="12146"/>
                  <a:pt x="664" y="12236"/>
                  <a:pt x="664" y="12308"/>
                </a:cubicBezTo>
                <a:cubicBezTo>
                  <a:pt x="664" y="12380"/>
                  <a:pt x="685" y="12440"/>
                  <a:pt x="708" y="12454"/>
                </a:cubicBezTo>
                <a:cubicBezTo>
                  <a:pt x="730" y="12469"/>
                  <a:pt x="745" y="12537"/>
                  <a:pt x="745" y="12601"/>
                </a:cubicBezTo>
                <a:cubicBezTo>
                  <a:pt x="745" y="12666"/>
                  <a:pt x="767" y="12734"/>
                  <a:pt x="789" y="12748"/>
                </a:cubicBezTo>
                <a:cubicBezTo>
                  <a:pt x="812" y="12763"/>
                  <a:pt x="833" y="12808"/>
                  <a:pt x="833" y="12853"/>
                </a:cubicBezTo>
                <a:cubicBezTo>
                  <a:pt x="833" y="12898"/>
                  <a:pt x="848" y="12944"/>
                  <a:pt x="871" y="12958"/>
                </a:cubicBezTo>
                <a:cubicBezTo>
                  <a:pt x="893" y="12973"/>
                  <a:pt x="908" y="13014"/>
                  <a:pt x="908" y="13042"/>
                </a:cubicBezTo>
                <a:cubicBezTo>
                  <a:pt x="908" y="13091"/>
                  <a:pt x="1037" y="13337"/>
                  <a:pt x="1140" y="13493"/>
                </a:cubicBezTo>
                <a:cubicBezTo>
                  <a:pt x="1166" y="13533"/>
                  <a:pt x="1184" y="13615"/>
                  <a:pt x="1184" y="13682"/>
                </a:cubicBezTo>
                <a:cubicBezTo>
                  <a:pt x="1184" y="13749"/>
                  <a:pt x="1205" y="13814"/>
                  <a:pt x="1227" y="13829"/>
                </a:cubicBezTo>
                <a:cubicBezTo>
                  <a:pt x="1250" y="13843"/>
                  <a:pt x="1265" y="13880"/>
                  <a:pt x="1265" y="13913"/>
                </a:cubicBezTo>
                <a:cubicBezTo>
                  <a:pt x="1265" y="13945"/>
                  <a:pt x="1313" y="14042"/>
                  <a:pt x="1365" y="14123"/>
                </a:cubicBezTo>
                <a:cubicBezTo>
                  <a:pt x="1418" y="14204"/>
                  <a:pt x="1459" y="14304"/>
                  <a:pt x="1459" y="14343"/>
                </a:cubicBezTo>
                <a:cubicBezTo>
                  <a:pt x="1459" y="14382"/>
                  <a:pt x="1472" y="14415"/>
                  <a:pt x="1491" y="14416"/>
                </a:cubicBezTo>
                <a:cubicBezTo>
                  <a:pt x="1509" y="14418"/>
                  <a:pt x="1548" y="14469"/>
                  <a:pt x="1578" y="14532"/>
                </a:cubicBezTo>
                <a:cubicBezTo>
                  <a:pt x="1864" y="15130"/>
                  <a:pt x="2147" y="15351"/>
                  <a:pt x="3163" y="15780"/>
                </a:cubicBezTo>
                <a:cubicBezTo>
                  <a:pt x="3388" y="15876"/>
                  <a:pt x="3758" y="16010"/>
                  <a:pt x="3983" y="16074"/>
                </a:cubicBezTo>
                <a:cubicBezTo>
                  <a:pt x="4208" y="16138"/>
                  <a:pt x="4427" y="16204"/>
                  <a:pt x="4472" y="16221"/>
                </a:cubicBezTo>
                <a:cubicBezTo>
                  <a:pt x="4517" y="16238"/>
                  <a:pt x="4657" y="16264"/>
                  <a:pt x="4785" y="16284"/>
                </a:cubicBezTo>
                <a:cubicBezTo>
                  <a:pt x="5129" y="16337"/>
                  <a:pt x="5757" y="16337"/>
                  <a:pt x="5975" y="16284"/>
                </a:cubicBezTo>
                <a:cubicBezTo>
                  <a:pt x="6080" y="16259"/>
                  <a:pt x="6234" y="16197"/>
                  <a:pt x="6313" y="16148"/>
                </a:cubicBezTo>
                <a:cubicBezTo>
                  <a:pt x="6392" y="16098"/>
                  <a:pt x="6461" y="16059"/>
                  <a:pt x="6469" y="16064"/>
                </a:cubicBezTo>
                <a:cubicBezTo>
                  <a:pt x="6478" y="16068"/>
                  <a:pt x="6607" y="16003"/>
                  <a:pt x="6757" y="15917"/>
                </a:cubicBezTo>
                <a:cubicBezTo>
                  <a:pt x="6971" y="15794"/>
                  <a:pt x="7059" y="15713"/>
                  <a:pt x="7158" y="15560"/>
                </a:cubicBezTo>
                <a:cubicBezTo>
                  <a:pt x="7228" y="15452"/>
                  <a:pt x="7373" y="15267"/>
                  <a:pt x="7478" y="15151"/>
                </a:cubicBezTo>
                <a:cubicBezTo>
                  <a:pt x="7583" y="15034"/>
                  <a:pt x="7773" y="14825"/>
                  <a:pt x="7904" y="14679"/>
                </a:cubicBezTo>
                <a:cubicBezTo>
                  <a:pt x="8034" y="14532"/>
                  <a:pt x="8149" y="14406"/>
                  <a:pt x="8160" y="14406"/>
                </a:cubicBezTo>
                <a:cubicBezTo>
                  <a:pt x="8171" y="14406"/>
                  <a:pt x="8209" y="14361"/>
                  <a:pt x="8242" y="14301"/>
                </a:cubicBezTo>
                <a:cubicBezTo>
                  <a:pt x="8275" y="14241"/>
                  <a:pt x="8349" y="14135"/>
                  <a:pt x="8411" y="14060"/>
                </a:cubicBezTo>
                <a:cubicBezTo>
                  <a:pt x="8472" y="13985"/>
                  <a:pt x="8565" y="13829"/>
                  <a:pt x="8617" y="13713"/>
                </a:cubicBezTo>
                <a:cubicBezTo>
                  <a:pt x="8670" y="13598"/>
                  <a:pt x="8780" y="13392"/>
                  <a:pt x="8855" y="13262"/>
                </a:cubicBezTo>
                <a:cubicBezTo>
                  <a:pt x="8931" y="13133"/>
                  <a:pt x="8993" y="13004"/>
                  <a:pt x="8993" y="12969"/>
                </a:cubicBezTo>
                <a:cubicBezTo>
                  <a:pt x="8993" y="12933"/>
                  <a:pt x="9003" y="12895"/>
                  <a:pt x="9018" y="12895"/>
                </a:cubicBezTo>
                <a:cubicBezTo>
                  <a:pt x="9034" y="12895"/>
                  <a:pt x="9060" y="12853"/>
                  <a:pt x="9075" y="12790"/>
                </a:cubicBezTo>
                <a:cubicBezTo>
                  <a:pt x="9089" y="12727"/>
                  <a:pt x="9109" y="12675"/>
                  <a:pt x="9125" y="12675"/>
                </a:cubicBezTo>
                <a:cubicBezTo>
                  <a:pt x="9140" y="12675"/>
                  <a:pt x="9156" y="12649"/>
                  <a:pt x="9156" y="12622"/>
                </a:cubicBezTo>
                <a:cubicBezTo>
                  <a:pt x="9156" y="12595"/>
                  <a:pt x="9216" y="12479"/>
                  <a:pt x="9288" y="12360"/>
                </a:cubicBezTo>
                <a:cubicBezTo>
                  <a:pt x="9359" y="12241"/>
                  <a:pt x="9428" y="12105"/>
                  <a:pt x="9444" y="12056"/>
                </a:cubicBezTo>
                <a:cubicBezTo>
                  <a:pt x="9461" y="12007"/>
                  <a:pt x="9533" y="11921"/>
                  <a:pt x="9607" y="11877"/>
                </a:cubicBezTo>
                <a:cubicBezTo>
                  <a:pt x="9680" y="11834"/>
                  <a:pt x="9755" y="11773"/>
                  <a:pt x="9770" y="11730"/>
                </a:cubicBezTo>
                <a:cubicBezTo>
                  <a:pt x="9785" y="11688"/>
                  <a:pt x="9819" y="11613"/>
                  <a:pt x="9845" y="11573"/>
                </a:cubicBezTo>
                <a:cubicBezTo>
                  <a:pt x="9878" y="11524"/>
                  <a:pt x="9895" y="11436"/>
                  <a:pt x="9895" y="11290"/>
                </a:cubicBezTo>
                <a:cubicBezTo>
                  <a:pt x="9895" y="11142"/>
                  <a:pt x="9904" y="11067"/>
                  <a:pt x="9933" y="11049"/>
                </a:cubicBezTo>
                <a:cubicBezTo>
                  <a:pt x="9968" y="11026"/>
                  <a:pt x="9976" y="10835"/>
                  <a:pt x="9976" y="9674"/>
                </a:cubicBezTo>
                <a:cubicBezTo>
                  <a:pt x="9976" y="8513"/>
                  <a:pt x="9968" y="8312"/>
                  <a:pt x="9933" y="8289"/>
                </a:cubicBezTo>
                <a:cubicBezTo>
                  <a:pt x="9903" y="8270"/>
                  <a:pt x="9895" y="8197"/>
                  <a:pt x="9895" y="8006"/>
                </a:cubicBezTo>
                <a:cubicBezTo>
                  <a:pt x="9895" y="7809"/>
                  <a:pt x="9880" y="7718"/>
                  <a:pt x="9839" y="7639"/>
                </a:cubicBezTo>
                <a:cubicBezTo>
                  <a:pt x="9791" y="7546"/>
                  <a:pt x="9782" y="7466"/>
                  <a:pt x="9782" y="6988"/>
                </a:cubicBezTo>
                <a:cubicBezTo>
                  <a:pt x="9782" y="6547"/>
                  <a:pt x="9778" y="6443"/>
                  <a:pt x="9745" y="6422"/>
                </a:cubicBezTo>
                <a:cubicBezTo>
                  <a:pt x="9722" y="6407"/>
                  <a:pt x="9701" y="6343"/>
                  <a:pt x="9701" y="6285"/>
                </a:cubicBezTo>
                <a:cubicBezTo>
                  <a:pt x="9701" y="6228"/>
                  <a:pt x="9686" y="6174"/>
                  <a:pt x="9663" y="6159"/>
                </a:cubicBezTo>
                <a:cubicBezTo>
                  <a:pt x="9638" y="6143"/>
                  <a:pt x="9619" y="6070"/>
                  <a:pt x="9619" y="5970"/>
                </a:cubicBezTo>
                <a:cubicBezTo>
                  <a:pt x="9619" y="5883"/>
                  <a:pt x="9601" y="5791"/>
                  <a:pt x="9582" y="5771"/>
                </a:cubicBezTo>
                <a:cubicBezTo>
                  <a:pt x="9563" y="5751"/>
                  <a:pt x="9537" y="5683"/>
                  <a:pt x="9519" y="5614"/>
                </a:cubicBezTo>
                <a:cubicBezTo>
                  <a:pt x="9501" y="5544"/>
                  <a:pt x="9472" y="5488"/>
                  <a:pt x="9457" y="5488"/>
                </a:cubicBezTo>
                <a:cubicBezTo>
                  <a:pt x="9441" y="5488"/>
                  <a:pt x="9425" y="5445"/>
                  <a:pt x="9425" y="5393"/>
                </a:cubicBezTo>
                <a:cubicBezTo>
                  <a:pt x="9425" y="5342"/>
                  <a:pt x="9410" y="5282"/>
                  <a:pt x="9388" y="5267"/>
                </a:cubicBezTo>
                <a:cubicBezTo>
                  <a:pt x="9365" y="5253"/>
                  <a:pt x="9344" y="5228"/>
                  <a:pt x="9344" y="5205"/>
                </a:cubicBezTo>
                <a:cubicBezTo>
                  <a:pt x="9344" y="5148"/>
                  <a:pt x="9231" y="4873"/>
                  <a:pt x="9187" y="4827"/>
                </a:cubicBezTo>
                <a:cubicBezTo>
                  <a:pt x="9169" y="4807"/>
                  <a:pt x="9156" y="4751"/>
                  <a:pt x="9156" y="4701"/>
                </a:cubicBezTo>
                <a:cubicBezTo>
                  <a:pt x="9156" y="4651"/>
                  <a:pt x="9135" y="4600"/>
                  <a:pt x="9112" y="4585"/>
                </a:cubicBezTo>
                <a:cubicBezTo>
                  <a:pt x="9090" y="4571"/>
                  <a:pt x="9075" y="4519"/>
                  <a:pt x="9075" y="4470"/>
                </a:cubicBezTo>
                <a:cubicBezTo>
                  <a:pt x="9075" y="4422"/>
                  <a:pt x="9053" y="4369"/>
                  <a:pt x="9031" y="4355"/>
                </a:cubicBezTo>
                <a:cubicBezTo>
                  <a:pt x="9008" y="4340"/>
                  <a:pt x="8993" y="4302"/>
                  <a:pt x="8993" y="4271"/>
                </a:cubicBezTo>
                <a:cubicBezTo>
                  <a:pt x="8993" y="4240"/>
                  <a:pt x="8967" y="4180"/>
                  <a:pt x="8937" y="4134"/>
                </a:cubicBezTo>
                <a:cubicBezTo>
                  <a:pt x="8907" y="4089"/>
                  <a:pt x="8880" y="4001"/>
                  <a:pt x="8880" y="3945"/>
                </a:cubicBezTo>
                <a:cubicBezTo>
                  <a:pt x="8880" y="3890"/>
                  <a:pt x="8865" y="3819"/>
                  <a:pt x="8843" y="3788"/>
                </a:cubicBezTo>
                <a:cubicBezTo>
                  <a:pt x="8820" y="3757"/>
                  <a:pt x="8799" y="3708"/>
                  <a:pt x="8799" y="3673"/>
                </a:cubicBezTo>
                <a:cubicBezTo>
                  <a:pt x="8799" y="3637"/>
                  <a:pt x="8784" y="3593"/>
                  <a:pt x="8761" y="3578"/>
                </a:cubicBezTo>
                <a:cubicBezTo>
                  <a:pt x="8739" y="3564"/>
                  <a:pt x="8718" y="3534"/>
                  <a:pt x="8718" y="3505"/>
                </a:cubicBezTo>
                <a:cubicBezTo>
                  <a:pt x="8718" y="3476"/>
                  <a:pt x="8681" y="3386"/>
                  <a:pt x="8636" y="3305"/>
                </a:cubicBezTo>
                <a:cubicBezTo>
                  <a:pt x="8591" y="3225"/>
                  <a:pt x="8555" y="3135"/>
                  <a:pt x="8555" y="3117"/>
                </a:cubicBezTo>
                <a:cubicBezTo>
                  <a:pt x="8555" y="3099"/>
                  <a:pt x="8492" y="2987"/>
                  <a:pt x="8417" y="2865"/>
                </a:cubicBezTo>
                <a:cubicBezTo>
                  <a:pt x="8342" y="2742"/>
                  <a:pt x="8280" y="2631"/>
                  <a:pt x="8279" y="2613"/>
                </a:cubicBezTo>
                <a:cubicBezTo>
                  <a:pt x="8279" y="2595"/>
                  <a:pt x="8233" y="2521"/>
                  <a:pt x="8179" y="2445"/>
                </a:cubicBezTo>
                <a:cubicBezTo>
                  <a:pt x="8125" y="2370"/>
                  <a:pt x="8041" y="2225"/>
                  <a:pt x="7985" y="2130"/>
                </a:cubicBezTo>
                <a:cubicBezTo>
                  <a:pt x="7929" y="2036"/>
                  <a:pt x="7872" y="1963"/>
                  <a:pt x="7860" y="1963"/>
                </a:cubicBezTo>
                <a:cubicBezTo>
                  <a:pt x="7848" y="1963"/>
                  <a:pt x="7811" y="1906"/>
                  <a:pt x="7778" y="1847"/>
                </a:cubicBezTo>
                <a:cubicBezTo>
                  <a:pt x="7674" y="1658"/>
                  <a:pt x="7347" y="1291"/>
                  <a:pt x="7121" y="1102"/>
                </a:cubicBezTo>
                <a:cubicBezTo>
                  <a:pt x="6871" y="894"/>
                  <a:pt x="6653" y="767"/>
                  <a:pt x="6307" y="630"/>
                </a:cubicBezTo>
                <a:cubicBezTo>
                  <a:pt x="6173" y="577"/>
                  <a:pt x="5980" y="490"/>
                  <a:pt x="5881" y="431"/>
                </a:cubicBezTo>
                <a:cubicBezTo>
                  <a:pt x="5560" y="239"/>
                  <a:pt x="5325" y="121"/>
                  <a:pt x="5211" y="105"/>
                </a:cubicBezTo>
                <a:cubicBezTo>
                  <a:pt x="5149" y="97"/>
                  <a:pt x="5073" y="79"/>
                  <a:pt x="5035" y="63"/>
                </a:cubicBezTo>
                <a:cubicBezTo>
                  <a:pt x="4998" y="48"/>
                  <a:pt x="4826" y="26"/>
                  <a:pt x="4653" y="11"/>
                </a:cubicBezTo>
                <a:cubicBezTo>
                  <a:pt x="4565" y="3"/>
                  <a:pt x="4478" y="-3"/>
                  <a:pt x="4403" y="1"/>
                </a:cubicBezTo>
                <a:close/>
                <a:moveTo>
                  <a:pt x="15863" y="3452"/>
                </a:moveTo>
                <a:cubicBezTo>
                  <a:pt x="15539" y="3443"/>
                  <a:pt x="15225" y="3469"/>
                  <a:pt x="15081" y="3515"/>
                </a:cubicBezTo>
                <a:cubicBezTo>
                  <a:pt x="14819" y="3599"/>
                  <a:pt x="14548" y="3707"/>
                  <a:pt x="14517" y="3746"/>
                </a:cubicBezTo>
                <a:cubicBezTo>
                  <a:pt x="14502" y="3765"/>
                  <a:pt x="14403" y="3825"/>
                  <a:pt x="14298" y="3883"/>
                </a:cubicBezTo>
                <a:cubicBezTo>
                  <a:pt x="14066" y="4009"/>
                  <a:pt x="13715" y="4280"/>
                  <a:pt x="13715" y="4334"/>
                </a:cubicBezTo>
                <a:cubicBezTo>
                  <a:pt x="13715" y="4355"/>
                  <a:pt x="13653" y="4398"/>
                  <a:pt x="13577" y="4428"/>
                </a:cubicBezTo>
                <a:cubicBezTo>
                  <a:pt x="13502" y="4458"/>
                  <a:pt x="13440" y="4510"/>
                  <a:pt x="13440" y="4533"/>
                </a:cubicBezTo>
                <a:cubicBezTo>
                  <a:pt x="13440" y="4556"/>
                  <a:pt x="13433" y="4560"/>
                  <a:pt x="13421" y="4554"/>
                </a:cubicBezTo>
                <a:cubicBezTo>
                  <a:pt x="13397" y="4541"/>
                  <a:pt x="13113" y="4767"/>
                  <a:pt x="12676" y="5142"/>
                </a:cubicBezTo>
                <a:cubicBezTo>
                  <a:pt x="12608" y="5200"/>
                  <a:pt x="12446" y="5335"/>
                  <a:pt x="12319" y="5435"/>
                </a:cubicBezTo>
                <a:cubicBezTo>
                  <a:pt x="12075" y="5627"/>
                  <a:pt x="11937" y="5786"/>
                  <a:pt x="11937" y="5886"/>
                </a:cubicBezTo>
                <a:cubicBezTo>
                  <a:pt x="11937" y="5942"/>
                  <a:pt x="11889" y="6055"/>
                  <a:pt x="11674" y="6443"/>
                </a:cubicBezTo>
                <a:cubicBezTo>
                  <a:pt x="11625" y="6530"/>
                  <a:pt x="11586" y="6633"/>
                  <a:pt x="11586" y="6673"/>
                </a:cubicBezTo>
                <a:cubicBezTo>
                  <a:pt x="11586" y="6714"/>
                  <a:pt x="11550" y="6811"/>
                  <a:pt x="11505" y="6894"/>
                </a:cubicBezTo>
                <a:cubicBezTo>
                  <a:pt x="11460" y="6976"/>
                  <a:pt x="11423" y="7059"/>
                  <a:pt x="11423" y="7072"/>
                </a:cubicBezTo>
                <a:cubicBezTo>
                  <a:pt x="11423" y="7085"/>
                  <a:pt x="11375" y="7157"/>
                  <a:pt x="11323" y="7240"/>
                </a:cubicBezTo>
                <a:cubicBezTo>
                  <a:pt x="11270" y="7323"/>
                  <a:pt x="11229" y="7420"/>
                  <a:pt x="11229" y="7450"/>
                </a:cubicBezTo>
                <a:cubicBezTo>
                  <a:pt x="11229" y="7479"/>
                  <a:pt x="11214" y="7509"/>
                  <a:pt x="11191" y="7523"/>
                </a:cubicBezTo>
                <a:cubicBezTo>
                  <a:pt x="11169" y="7538"/>
                  <a:pt x="11148" y="7583"/>
                  <a:pt x="11148" y="7618"/>
                </a:cubicBezTo>
                <a:cubicBezTo>
                  <a:pt x="11148" y="7653"/>
                  <a:pt x="11126" y="7681"/>
                  <a:pt x="11104" y="7681"/>
                </a:cubicBezTo>
                <a:cubicBezTo>
                  <a:pt x="11081" y="7681"/>
                  <a:pt x="11066" y="7726"/>
                  <a:pt x="11066" y="7775"/>
                </a:cubicBezTo>
                <a:cubicBezTo>
                  <a:pt x="11066" y="7825"/>
                  <a:pt x="11040" y="7884"/>
                  <a:pt x="11010" y="7911"/>
                </a:cubicBezTo>
                <a:cubicBezTo>
                  <a:pt x="10980" y="7938"/>
                  <a:pt x="10960" y="7998"/>
                  <a:pt x="10960" y="8048"/>
                </a:cubicBezTo>
                <a:cubicBezTo>
                  <a:pt x="10960" y="8098"/>
                  <a:pt x="10938" y="8159"/>
                  <a:pt x="10916" y="8174"/>
                </a:cubicBezTo>
                <a:cubicBezTo>
                  <a:pt x="10891" y="8190"/>
                  <a:pt x="10878" y="8256"/>
                  <a:pt x="10878" y="8352"/>
                </a:cubicBezTo>
                <a:cubicBezTo>
                  <a:pt x="10878" y="8460"/>
                  <a:pt x="10863" y="8509"/>
                  <a:pt x="10834" y="8509"/>
                </a:cubicBezTo>
                <a:cubicBezTo>
                  <a:pt x="10809" y="8509"/>
                  <a:pt x="10791" y="8545"/>
                  <a:pt x="10791" y="8614"/>
                </a:cubicBezTo>
                <a:cubicBezTo>
                  <a:pt x="10791" y="8680"/>
                  <a:pt x="10772" y="8754"/>
                  <a:pt x="10741" y="8782"/>
                </a:cubicBezTo>
                <a:cubicBezTo>
                  <a:pt x="10700" y="8819"/>
                  <a:pt x="10684" y="8877"/>
                  <a:pt x="10684" y="9013"/>
                </a:cubicBezTo>
                <a:cubicBezTo>
                  <a:pt x="10684" y="9133"/>
                  <a:pt x="10667" y="9206"/>
                  <a:pt x="10640" y="9223"/>
                </a:cubicBezTo>
                <a:cubicBezTo>
                  <a:pt x="10617" y="9238"/>
                  <a:pt x="10603" y="9309"/>
                  <a:pt x="10603" y="9380"/>
                </a:cubicBezTo>
                <a:cubicBezTo>
                  <a:pt x="10603" y="9451"/>
                  <a:pt x="10582" y="9512"/>
                  <a:pt x="10559" y="9527"/>
                </a:cubicBezTo>
                <a:cubicBezTo>
                  <a:pt x="10528" y="9547"/>
                  <a:pt x="10521" y="9635"/>
                  <a:pt x="10521" y="9852"/>
                </a:cubicBezTo>
                <a:cubicBezTo>
                  <a:pt x="10521" y="10089"/>
                  <a:pt x="10511" y="10161"/>
                  <a:pt x="10465" y="10230"/>
                </a:cubicBezTo>
                <a:cubicBezTo>
                  <a:pt x="10412" y="10311"/>
                  <a:pt x="10407" y="10352"/>
                  <a:pt x="10415" y="11007"/>
                </a:cubicBezTo>
                <a:cubicBezTo>
                  <a:pt x="10422" y="11591"/>
                  <a:pt x="10431" y="11719"/>
                  <a:pt x="10471" y="11793"/>
                </a:cubicBezTo>
                <a:cubicBezTo>
                  <a:pt x="10512" y="11868"/>
                  <a:pt x="10521" y="11975"/>
                  <a:pt x="10521" y="12486"/>
                </a:cubicBezTo>
                <a:cubicBezTo>
                  <a:pt x="10521" y="12981"/>
                  <a:pt x="10525" y="13094"/>
                  <a:pt x="10559" y="13115"/>
                </a:cubicBezTo>
                <a:cubicBezTo>
                  <a:pt x="10588" y="13134"/>
                  <a:pt x="10603" y="13210"/>
                  <a:pt x="10603" y="13388"/>
                </a:cubicBezTo>
                <a:cubicBezTo>
                  <a:pt x="10603" y="13567"/>
                  <a:pt x="10611" y="13642"/>
                  <a:pt x="10640" y="13661"/>
                </a:cubicBezTo>
                <a:cubicBezTo>
                  <a:pt x="10671" y="13681"/>
                  <a:pt x="10684" y="13768"/>
                  <a:pt x="10684" y="13986"/>
                </a:cubicBezTo>
                <a:cubicBezTo>
                  <a:pt x="10684" y="14223"/>
                  <a:pt x="10696" y="14290"/>
                  <a:pt x="10741" y="14353"/>
                </a:cubicBezTo>
                <a:cubicBezTo>
                  <a:pt x="10771" y="14397"/>
                  <a:pt x="10791" y="14477"/>
                  <a:pt x="10791" y="14532"/>
                </a:cubicBezTo>
                <a:cubicBezTo>
                  <a:pt x="10791" y="14586"/>
                  <a:pt x="10812" y="14643"/>
                  <a:pt x="10834" y="14658"/>
                </a:cubicBezTo>
                <a:cubicBezTo>
                  <a:pt x="10860" y="14674"/>
                  <a:pt x="10878" y="14744"/>
                  <a:pt x="10878" y="14847"/>
                </a:cubicBezTo>
                <a:cubicBezTo>
                  <a:pt x="10878" y="14949"/>
                  <a:pt x="10890" y="15019"/>
                  <a:pt x="10916" y="15035"/>
                </a:cubicBezTo>
                <a:cubicBezTo>
                  <a:pt x="10939" y="15050"/>
                  <a:pt x="10960" y="15119"/>
                  <a:pt x="10960" y="15193"/>
                </a:cubicBezTo>
                <a:cubicBezTo>
                  <a:pt x="10960" y="15277"/>
                  <a:pt x="10975" y="15340"/>
                  <a:pt x="11010" y="15371"/>
                </a:cubicBezTo>
                <a:cubicBezTo>
                  <a:pt x="11042" y="15400"/>
                  <a:pt x="11066" y="15472"/>
                  <a:pt x="11066" y="15539"/>
                </a:cubicBezTo>
                <a:cubicBezTo>
                  <a:pt x="11066" y="15602"/>
                  <a:pt x="11081" y="15661"/>
                  <a:pt x="11104" y="15675"/>
                </a:cubicBezTo>
                <a:cubicBezTo>
                  <a:pt x="11126" y="15690"/>
                  <a:pt x="11148" y="15734"/>
                  <a:pt x="11148" y="15770"/>
                </a:cubicBezTo>
                <a:cubicBezTo>
                  <a:pt x="11148" y="15806"/>
                  <a:pt x="11169" y="15850"/>
                  <a:pt x="11191" y="15864"/>
                </a:cubicBezTo>
                <a:cubicBezTo>
                  <a:pt x="11214" y="15879"/>
                  <a:pt x="11229" y="15925"/>
                  <a:pt x="11229" y="15969"/>
                </a:cubicBezTo>
                <a:cubicBezTo>
                  <a:pt x="11229" y="16013"/>
                  <a:pt x="11255" y="16081"/>
                  <a:pt x="11285" y="16127"/>
                </a:cubicBezTo>
                <a:cubicBezTo>
                  <a:pt x="11315" y="16172"/>
                  <a:pt x="11342" y="16240"/>
                  <a:pt x="11342" y="16284"/>
                </a:cubicBezTo>
                <a:cubicBezTo>
                  <a:pt x="11342" y="16328"/>
                  <a:pt x="11357" y="16385"/>
                  <a:pt x="11379" y="16399"/>
                </a:cubicBezTo>
                <a:cubicBezTo>
                  <a:pt x="11402" y="16414"/>
                  <a:pt x="11423" y="16468"/>
                  <a:pt x="11423" y="16525"/>
                </a:cubicBezTo>
                <a:cubicBezTo>
                  <a:pt x="11423" y="16590"/>
                  <a:pt x="11454" y="16668"/>
                  <a:pt x="11505" y="16725"/>
                </a:cubicBezTo>
                <a:cubicBezTo>
                  <a:pt x="11550" y="16775"/>
                  <a:pt x="11586" y="16836"/>
                  <a:pt x="11586" y="16861"/>
                </a:cubicBezTo>
                <a:cubicBezTo>
                  <a:pt x="11586" y="16886"/>
                  <a:pt x="11606" y="16935"/>
                  <a:pt x="11636" y="16966"/>
                </a:cubicBezTo>
                <a:cubicBezTo>
                  <a:pt x="11666" y="16997"/>
                  <a:pt x="11692" y="17054"/>
                  <a:pt x="11692" y="17092"/>
                </a:cubicBezTo>
                <a:cubicBezTo>
                  <a:pt x="11692" y="17129"/>
                  <a:pt x="11709" y="17155"/>
                  <a:pt x="11724" y="17155"/>
                </a:cubicBezTo>
                <a:cubicBezTo>
                  <a:pt x="11739" y="17155"/>
                  <a:pt x="11749" y="17190"/>
                  <a:pt x="11749" y="17228"/>
                </a:cubicBezTo>
                <a:cubicBezTo>
                  <a:pt x="11749" y="17267"/>
                  <a:pt x="11764" y="17308"/>
                  <a:pt x="11786" y="17323"/>
                </a:cubicBezTo>
                <a:cubicBezTo>
                  <a:pt x="11809" y="17337"/>
                  <a:pt x="11830" y="17375"/>
                  <a:pt x="11830" y="17407"/>
                </a:cubicBezTo>
                <a:cubicBezTo>
                  <a:pt x="11830" y="17438"/>
                  <a:pt x="11857" y="17497"/>
                  <a:pt x="11887" y="17543"/>
                </a:cubicBezTo>
                <a:cubicBezTo>
                  <a:pt x="11917" y="17589"/>
                  <a:pt x="11937" y="17655"/>
                  <a:pt x="11937" y="17690"/>
                </a:cubicBezTo>
                <a:cubicBezTo>
                  <a:pt x="11937" y="17725"/>
                  <a:pt x="11958" y="17770"/>
                  <a:pt x="11981" y="17784"/>
                </a:cubicBezTo>
                <a:cubicBezTo>
                  <a:pt x="12003" y="17799"/>
                  <a:pt x="12024" y="17853"/>
                  <a:pt x="12024" y="17910"/>
                </a:cubicBezTo>
                <a:cubicBezTo>
                  <a:pt x="12024" y="17968"/>
                  <a:pt x="12039" y="18032"/>
                  <a:pt x="12062" y="18047"/>
                </a:cubicBezTo>
                <a:cubicBezTo>
                  <a:pt x="12084" y="18061"/>
                  <a:pt x="12106" y="18103"/>
                  <a:pt x="12106" y="18141"/>
                </a:cubicBezTo>
                <a:cubicBezTo>
                  <a:pt x="12106" y="18179"/>
                  <a:pt x="12126" y="18230"/>
                  <a:pt x="12156" y="18256"/>
                </a:cubicBezTo>
                <a:cubicBezTo>
                  <a:pt x="12186" y="18283"/>
                  <a:pt x="12212" y="18334"/>
                  <a:pt x="12212" y="18372"/>
                </a:cubicBezTo>
                <a:cubicBezTo>
                  <a:pt x="12212" y="18410"/>
                  <a:pt x="12234" y="18452"/>
                  <a:pt x="12256" y="18466"/>
                </a:cubicBezTo>
                <a:cubicBezTo>
                  <a:pt x="12279" y="18481"/>
                  <a:pt x="12294" y="18517"/>
                  <a:pt x="12294" y="18540"/>
                </a:cubicBezTo>
                <a:cubicBezTo>
                  <a:pt x="12294" y="18563"/>
                  <a:pt x="12356" y="18677"/>
                  <a:pt x="12431" y="18802"/>
                </a:cubicBezTo>
                <a:cubicBezTo>
                  <a:pt x="12506" y="18927"/>
                  <a:pt x="12569" y="19042"/>
                  <a:pt x="12569" y="19054"/>
                </a:cubicBezTo>
                <a:cubicBezTo>
                  <a:pt x="12569" y="19186"/>
                  <a:pt x="13016" y="19685"/>
                  <a:pt x="13277" y="19841"/>
                </a:cubicBezTo>
                <a:cubicBezTo>
                  <a:pt x="13604" y="20036"/>
                  <a:pt x="13715" y="20139"/>
                  <a:pt x="13715" y="20281"/>
                </a:cubicBezTo>
                <a:cubicBezTo>
                  <a:pt x="13715" y="20315"/>
                  <a:pt x="13757" y="20381"/>
                  <a:pt x="13809" y="20428"/>
                </a:cubicBezTo>
                <a:cubicBezTo>
                  <a:pt x="13862" y="20476"/>
                  <a:pt x="13903" y="20538"/>
                  <a:pt x="13903" y="20554"/>
                </a:cubicBezTo>
                <a:cubicBezTo>
                  <a:pt x="13903" y="20652"/>
                  <a:pt x="14308" y="20839"/>
                  <a:pt x="14617" y="20890"/>
                </a:cubicBezTo>
                <a:cubicBezTo>
                  <a:pt x="14712" y="20906"/>
                  <a:pt x="14842" y="20960"/>
                  <a:pt x="14905" y="21005"/>
                </a:cubicBezTo>
                <a:cubicBezTo>
                  <a:pt x="14968" y="21051"/>
                  <a:pt x="15102" y="21102"/>
                  <a:pt x="15206" y="21121"/>
                </a:cubicBezTo>
                <a:cubicBezTo>
                  <a:pt x="15309" y="21139"/>
                  <a:pt x="15420" y="21165"/>
                  <a:pt x="15450" y="21184"/>
                </a:cubicBezTo>
                <a:cubicBezTo>
                  <a:pt x="15480" y="21203"/>
                  <a:pt x="15508" y="21221"/>
                  <a:pt x="15519" y="21226"/>
                </a:cubicBezTo>
                <a:cubicBezTo>
                  <a:pt x="15530" y="21230"/>
                  <a:pt x="15598" y="21265"/>
                  <a:pt x="15669" y="21299"/>
                </a:cubicBezTo>
                <a:cubicBezTo>
                  <a:pt x="15741" y="21333"/>
                  <a:pt x="15907" y="21383"/>
                  <a:pt x="16039" y="21415"/>
                </a:cubicBezTo>
                <a:cubicBezTo>
                  <a:pt x="16170" y="21446"/>
                  <a:pt x="16283" y="21483"/>
                  <a:pt x="16283" y="21498"/>
                </a:cubicBezTo>
                <a:cubicBezTo>
                  <a:pt x="16283" y="21514"/>
                  <a:pt x="16316" y="21534"/>
                  <a:pt x="16364" y="21540"/>
                </a:cubicBezTo>
                <a:cubicBezTo>
                  <a:pt x="16412" y="21547"/>
                  <a:pt x="16463" y="21568"/>
                  <a:pt x="16471" y="21582"/>
                </a:cubicBezTo>
                <a:cubicBezTo>
                  <a:pt x="16479" y="21597"/>
                  <a:pt x="16786" y="21591"/>
                  <a:pt x="17153" y="21572"/>
                </a:cubicBezTo>
                <a:cubicBezTo>
                  <a:pt x="17521" y="21553"/>
                  <a:pt x="17836" y="21541"/>
                  <a:pt x="17855" y="21540"/>
                </a:cubicBezTo>
                <a:cubicBezTo>
                  <a:pt x="17874" y="21540"/>
                  <a:pt x="17892" y="21527"/>
                  <a:pt x="17892" y="21509"/>
                </a:cubicBezTo>
                <a:cubicBezTo>
                  <a:pt x="17892" y="21491"/>
                  <a:pt x="17963" y="21463"/>
                  <a:pt x="18049" y="21446"/>
                </a:cubicBezTo>
                <a:cubicBezTo>
                  <a:pt x="18177" y="21421"/>
                  <a:pt x="18351" y="21327"/>
                  <a:pt x="18613" y="21163"/>
                </a:cubicBezTo>
                <a:cubicBezTo>
                  <a:pt x="18628" y="21153"/>
                  <a:pt x="18667" y="21128"/>
                  <a:pt x="18700" y="21110"/>
                </a:cubicBezTo>
                <a:cubicBezTo>
                  <a:pt x="18734" y="21092"/>
                  <a:pt x="18763" y="21070"/>
                  <a:pt x="18763" y="21047"/>
                </a:cubicBezTo>
                <a:cubicBezTo>
                  <a:pt x="18763" y="21025"/>
                  <a:pt x="18778" y="21005"/>
                  <a:pt x="18794" y="21005"/>
                </a:cubicBezTo>
                <a:cubicBezTo>
                  <a:pt x="18811" y="21005"/>
                  <a:pt x="18903" y="20935"/>
                  <a:pt x="19001" y="20858"/>
                </a:cubicBezTo>
                <a:cubicBezTo>
                  <a:pt x="19184" y="20717"/>
                  <a:pt x="19307" y="20564"/>
                  <a:pt x="19308" y="20470"/>
                </a:cubicBezTo>
                <a:cubicBezTo>
                  <a:pt x="19308" y="20441"/>
                  <a:pt x="19329" y="20401"/>
                  <a:pt x="19352" y="20386"/>
                </a:cubicBezTo>
                <a:cubicBezTo>
                  <a:pt x="19374" y="20372"/>
                  <a:pt x="19389" y="20335"/>
                  <a:pt x="19389" y="20302"/>
                </a:cubicBezTo>
                <a:cubicBezTo>
                  <a:pt x="19390" y="20270"/>
                  <a:pt x="19432" y="20187"/>
                  <a:pt x="19477" y="20114"/>
                </a:cubicBezTo>
                <a:cubicBezTo>
                  <a:pt x="19522" y="20040"/>
                  <a:pt x="19558" y="19953"/>
                  <a:pt x="19558" y="19925"/>
                </a:cubicBezTo>
                <a:cubicBezTo>
                  <a:pt x="19558" y="19827"/>
                  <a:pt x="19782" y="19490"/>
                  <a:pt x="19915" y="19390"/>
                </a:cubicBezTo>
                <a:cubicBezTo>
                  <a:pt x="19988" y="19334"/>
                  <a:pt x="20047" y="19275"/>
                  <a:pt x="20047" y="19253"/>
                </a:cubicBezTo>
                <a:cubicBezTo>
                  <a:pt x="20047" y="19231"/>
                  <a:pt x="20058" y="19218"/>
                  <a:pt x="20072" y="19232"/>
                </a:cubicBezTo>
                <a:cubicBezTo>
                  <a:pt x="20098" y="19259"/>
                  <a:pt x="20454" y="18711"/>
                  <a:pt x="20454" y="18645"/>
                </a:cubicBezTo>
                <a:cubicBezTo>
                  <a:pt x="20454" y="18605"/>
                  <a:pt x="20521" y="18493"/>
                  <a:pt x="20767" y="18078"/>
                </a:cubicBezTo>
                <a:cubicBezTo>
                  <a:pt x="20886" y="17877"/>
                  <a:pt x="20899" y="17822"/>
                  <a:pt x="20911" y="17606"/>
                </a:cubicBezTo>
                <a:cubicBezTo>
                  <a:pt x="20919" y="17471"/>
                  <a:pt x="20947" y="17343"/>
                  <a:pt x="20967" y="17323"/>
                </a:cubicBezTo>
                <a:cubicBezTo>
                  <a:pt x="21018" y="17273"/>
                  <a:pt x="21014" y="17121"/>
                  <a:pt x="20961" y="17071"/>
                </a:cubicBezTo>
                <a:cubicBezTo>
                  <a:pt x="20925" y="17037"/>
                  <a:pt x="20937" y="17003"/>
                  <a:pt x="21030" y="16840"/>
                </a:cubicBezTo>
                <a:cubicBezTo>
                  <a:pt x="21091" y="16733"/>
                  <a:pt x="21137" y="16621"/>
                  <a:pt x="21137" y="16588"/>
                </a:cubicBezTo>
                <a:cubicBezTo>
                  <a:pt x="21137" y="16556"/>
                  <a:pt x="21163" y="16474"/>
                  <a:pt x="21193" y="16410"/>
                </a:cubicBezTo>
                <a:cubicBezTo>
                  <a:pt x="21223" y="16346"/>
                  <a:pt x="21249" y="16260"/>
                  <a:pt x="21249" y="16211"/>
                </a:cubicBezTo>
                <a:cubicBezTo>
                  <a:pt x="21249" y="16161"/>
                  <a:pt x="21264" y="16095"/>
                  <a:pt x="21287" y="16064"/>
                </a:cubicBezTo>
                <a:cubicBezTo>
                  <a:pt x="21310" y="16031"/>
                  <a:pt x="21331" y="15921"/>
                  <a:pt x="21331" y="15822"/>
                </a:cubicBezTo>
                <a:cubicBezTo>
                  <a:pt x="21331" y="15727"/>
                  <a:pt x="21346" y="15619"/>
                  <a:pt x="21368" y="15581"/>
                </a:cubicBezTo>
                <a:cubicBezTo>
                  <a:pt x="21392" y="15541"/>
                  <a:pt x="21412" y="15437"/>
                  <a:pt x="21412" y="15319"/>
                </a:cubicBezTo>
                <a:cubicBezTo>
                  <a:pt x="21412" y="15175"/>
                  <a:pt x="21430" y="15084"/>
                  <a:pt x="21468" y="15025"/>
                </a:cubicBezTo>
                <a:cubicBezTo>
                  <a:pt x="21513" y="14958"/>
                  <a:pt x="21519" y="14887"/>
                  <a:pt x="21519" y="14637"/>
                </a:cubicBezTo>
                <a:cubicBezTo>
                  <a:pt x="21519" y="14405"/>
                  <a:pt x="21532" y="14321"/>
                  <a:pt x="21562" y="14301"/>
                </a:cubicBezTo>
                <a:cubicBezTo>
                  <a:pt x="21596" y="14279"/>
                  <a:pt x="21600" y="14152"/>
                  <a:pt x="21600" y="13567"/>
                </a:cubicBezTo>
                <a:cubicBezTo>
                  <a:pt x="21600" y="12981"/>
                  <a:pt x="21596" y="12864"/>
                  <a:pt x="21562" y="12843"/>
                </a:cubicBezTo>
                <a:cubicBezTo>
                  <a:pt x="21529" y="12821"/>
                  <a:pt x="21519" y="12693"/>
                  <a:pt x="21519" y="12150"/>
                </a:cubicBezTo>
                <a:cubicBezTo>
                  <a:pt x="21519" y="11550"/>
                  <a:pt x="21518" y="11491"/>
                  <a:pt x="21468" y="11416"/>
                </a:cubicBezTo>
                <a:cubicBezTo>
                  <a:pt x="21424" y="11348"/>
                  <a:pt x="21412" y="11267"/>
                  <a:pt x="21412" y="11017"/>
                </a:cubicBezTo>
                <a:cubicBezTo>
                  <a:pt x="21412" y="10785"/>
                  <a:pt x="21399" y="10701"/>
                  <a:pt x="21368" y="10681"/>
                </a:cubicBezTo>
                <a:cubicBezTo>
                  <a:pt x="21337" y="10661"/>
                  <a:pt x="21331" y="10573"/>
                  <a:pt x="21331" y="10293"/>
                </a:cubicBezTo>
                <a:cubicBezTo>
                  <a:pt x="21331" y="10027"/>
                  <a:pt x="21317" y="9926"/>
                  <a:pt x="21287" y="9884"/>
                </a:cubicBezTo>
                <a:cubicBezTo>
                  <a:pt x="21264" y="9853"/>
                  <a:pt x="21249" y="9773"/>
                  <a:pt x="21249" y="9716"/>
                </a:cubicBezTo>
                <a:cubicBezTo>
                  <a:pt x="21249" y="9659"/>
                  <a:pt x="21232" y="9587"/>
                  <a:pt x="21212" y="9559"/>
                </a:cubicBezTo>
                <a:cubicBezTo>
                  <a:pt x="21191" y="9530"/>
                  <a:pt x="21164" y="9423"/>
                  <a:pt x="21155" y="9317"/>
                </a:cubicBezTo>
                <a:cubicBezTo>
                  <a:pt x="21147" y="9211"/>
                  <a:pt x="21128" y="9116"/>
                  <a:pt x="21112" y="9108"/>
                </a:cubicBezTo>
                <a:cubicBezTo>
                  <a:pt x="21096" y="9099"/>
                  <a:pt x="21086" y="9017"/>
                  <a:pt x="21086" y="8919"/>
                </a:cubicBezTo>
                <a:cubicBezTo>
                  <a:pt x="21086" y="8790"/>
                  <a:pt x="21072" y="8730"/>
                  <a:pt x="21043" y="8730"/>
                </a:cubicBezTo>
                <a:cubicBezTo>
                  <a:pt x="21015" y="8730"/>
                  <a:pt x="21005" y="8686"/>
                  <a:pt x="21005" y="8593"/>
                </a:cubicBezTo>
                <a:cubicBezTo>
                  <a:pt x="21005" y="8512"/>
                  <a:pt x="20985" y="8451"/>
                  <a:pt x="20961" y="8436"/>
                </a:cubicBezTo>
                <a:cubicBezTo>
                  <a:pt x="20939" y="8422"/>
                  <a:pt x="20917" y="8369"/>
                  <a:pt x="20917" y="8321"/>
                </a:cubicBezTo>
                <a:cubicBezTo>
                  <a:pt x="20917" y="8272"/>
                  <a:pt x="20876" y="8157"/>
                  <a:pt x="20823" y="8069"/>
                </a:cubicBezTo>
                <a:cubicBezTo>
                  <a:pt x="20771" y="7981"/>
                  <a:pt x="20729" y="7875"/>
                  <a:pt x="20729" y="7838"/>
                </a:cubicBezTo>
                <a:cubicBezTo>
                  <a:pt x="20729" y="7801"/>
                  <a:pt x="20714" y="7775"/>
                  <a:pt x="20698" y="7775"/>
                </a:cubicBezTo>
                <a:cubicBezTo>
                  <a:pt x="20683" y="7775"/>
                  <a:pt x="20662" y="7723"/>
                  <a:pt x="20648" y="7660"/>
                </a:cubicBezTo>
                <a:cubicBezTo>
                  <a:pt x="20634" y="7596"/>
                  <a:pt x="20602" y="7527"/>
                  <a:pt x="20579" y="7513"/>
                </a:cubicBezTo>
                <a:cubicBezTo>
                  <a:pt x="20556" y="7498"/>
                  <a:pt x="20535" y="7445"/>
                  <a:pt x="20535" y="7397"/>
                </a:cubicBezTo>
                <a:cubicBezTo>
                  <a:pt x="20535" y="7350"/>
                  <a:pt x="20526" y="7313"/>
                  <a:pt x="20510" y="7313"/>
                </a:cubicBezTo>
                <a:cubicBezTo>
                  <a:pt x="20495" y="7313"/>
                  <a:pt x="20468" y="7261"/>
                  <a:pt x="20454" y="7198"/>
                </a:cubicBezTo>
                <a:cubicBezTo>
                  <a:pt x="20440" y="7135"/>
                  <a:pt x="20419" y="7083"/>
                  <a:pt x="20404" y="7083"/>
                </a:cubicBezTo>
                <a:cubicBezTo>
                  <a:pt x="20388" y="7083"/>
                  <a:pt x="20373" y="7059"/>
                  <a:pt x="20373" y="7030"/>
                </a:cubicBezTo>
                <a:cubicBezTo>
                  <a:pt x="20373" y="6921"/>
                  <a:pt x="19991" y="6430"/>
                  <a:pt x="19721" y="6191"/>
                </a:cubicBezTo>
                <a:cubicBezTo>
                  <a:pt x="19639" y="6118"/>
                  <a:pt x="19566" y="6039"/>
                  <a:pt x="19558" y="6023"/>
                </a:cubicBezTo>
                <a:cubicBezTo>
                  <a:pt x="19551" y="6007"/>
                  <a:pt x="19418" y="5898"/>
                  <a:pt x="19270" y="5782"/>
                </a:cubicBezTo>
                <a:cubicBezTo>
                  <a:pt x="19123" y="5665"/>
                  <a:pt x="18962" y="5530"/>
                  <a:pt x="18913" y="5467"/>
                </a:cubicBezTo>
                <a:cubicBezTo>
                  <a:pt x="18864" y="5404"/>
                  <a:pt x="18817" y="5351"/>
                  <a:pt x="18807" y="5351"/>
                </a:cubicBezTo>
                <a:cubicBezTo>
                  <a:pt x="18790" y="5351"/>
                  <a:pt x="18735" y="5272"/>
                  <a:pt x="18581" y="5047"/>
                </a:cubicBezTo>
                <a:cubicBezTo>
                  <a:pt x="18547" y="4997"/>
                  <a:pt x="18480" y="4911"/>
                  <a:pt x="18431" y="4848"/>
                </a:cubicBezTo>
                <a:cubicBezTo>
                  <a:pt x="18382" y="4785"/>
                  <a:pt x="18301" y="4667"/>
                  <a:pt x="18249" y="4585"/>
                </a:cubicBezTo>
                <a:cubicBezTo>
                  <a:pt x="18198" y="4504"/>
                  <a:pt x="18148" y="4428"/>
                  <a:pt x="18137" y="4428"/>
                </a:cubicBezTo>
                <a:cubicBezTo>
                  <a:pt x="18126" y="4428"/>
                  <a:pt x="18075" y="4367"/>
                  <a:pt x="18024" y="4292"/>
                </a:cubicBezTo>
                <a:cubicBezTo>
                  <a:pt x="17934" y="4158"/>
                  <a:pt x="17586" y="3926"/>
                  <a:pt x="17360" y="3841"/>
                </a:cubicBezTo>
                <a:cubicBezTo>
                  <a:pt x="17298" y="3817"/>
                  <a:pt x="17196" y="3766"/>
                  <a:pt x="17128" y="3725"/>
                </a:cubicBezTo>
                <a:cubicBezTo>
                  <a:pt x="17061" y="3685"/>
                  <a:pt x="16868" y="3608"/>
                  <a:pt x="16703" y="3557"/>
                </a:cubicBezTo>
                <a:cubicBezTo>
                  <a:pt x="16520" y="3502"/>
                  <a:pt x="16188" y="3462"/>
                  <a:pt x="15863" y="3452"/>
                </a:cubicBezTo>
                <a:close/>
                <a:moveTo>
                  <a:pt x="0" y="4481"/>
                </a:moveTo>
                <a:lnTo>
                  <a:pt x="0" y="4533"/>
                </a:lnTo>
                <a:cubicBezTo>
                  <a:pt x="3" y="4522"/>
                  <a:pt x="13" y="4513"/>
                  <a:pt x="13" y="4502"/>
                </a:cubicBezTo>
                <a:cubicBezTo>
                  <a:pt x="13" y="4492"/>
                  <a:pt x="2" y="4490"/>
                  <a:pt x="0" y="4481"/>
                </a:cubicBezTo>
                <a:close/>
                <a:moveTo>
                  <a:pt x="0" y="8027"/>
                </a:moveTo>
                <a:lnTo>
                  <a:pt x="0" y="8142"/>
                </a:lnTo>
                <a:cubicBezTo>
                  <a:pt x="2" y="8118"/>
                  <a:pt x="13" y="8121"/>
                  <a:pt x="13" y="8090"/>
                </a:cubicBezTo>
                <a:cubicBezTo>
                  <a:pt x="13" y="8055"/>
                  <a:pt x="3" y="8053"/>
                  <a:pt x="0" y="8027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截圖 2024-12-23 凌晨12.17.19.png" descr="截圖 2024-12-23 凌晨12.17.19.png"/>
          <p:cNvPicPr>
            <a:picLocks noChangeAspect="1"/>
          </p:cNvPicPr>
          <p:nvPr/>
        </p:nvPicPr>
        <p:blipFill>
          <a:blip r:embed="rId2"/>
          <a:srcRect l="2473" t="1709" r="978" b="21"/>
          <a:stretch>
            <a:fillRect/>
          </a:stretch>
        </p:blipFill>
        <p:spPr>
          <a:xfrm>
            <a:off x="670565" y="2212956"/>
            <a:ext cx="3867984" cy="3513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6" h="21586" extrusionOk="0">
                <a:moveTo>
                  <a:pt x="12172" y="1"/>
                </a:moveTo>
                <a:cubicBezTo>
                  <a:pt x="12082" y="6"/>
                  <a:pt x="12004" y="31"/>
                  <a:pt x="11874" y="79"/>
                </a:cubicBezTo>
                <a:cubicBezTo>
                  <a:pt x="11742" y="127"/>
                  <a:pt x="11738" y="128"/>
                  <a:pt x="11537" y="172"/>
                </a:cubicBezTo>
                <a:cubicBezTo>
                  <a:pt x="11438" y="193"/>
                  <a:pt x="11339" y="219"/>
                  <a:pt x="11319" y="230"/>
                </a:cubicBezTo>
                <a:cubicBezTo>
                  <a:pt x="11299" y="242"/>
                  <a:pt x="11262" y="250"/>
                  <a:pt x="11235" y="250"/>
                </a:cubicBezTo>
                <a:cubicBezTo>
                  <a:pt x="11208" y="250"/>
                  <a:pt x="11175" y="263"/>
                  <a:pt x="11164" y="274"/>
                </a:cubicBezTo>
                <a:cubicBezTo>
                  <a:pt x="11153" y="286"/>
                  <a:pt x="11039" y="334"/>
                  <a:pt x="10911" y="382"/>
                </a:cubicBezTo>
                <a:cubicBezTo>
                  <a:pt x="10783" y="429"/>
                  <a:pt x="10669" y="478"/>
                  <a:pt x="10658" y="489"/>
                </a:cubicBezTo>
                <a:cubicBezTo>
                  <a:pt x="10647" y="501"/>
                  <a:pt x="10621" y="509"/>
                  <a:pt x="10600" y="509"/>
                </a:cubicBezTo>
                <a:cubicBezTo>
                  <a:pt x="10555" y="509"/>
                  <a:pt x="10113" y="756"/>
                  <a:pt x="10103" y="787"/>
                </a:cubicBezTo>
                <a:cubicBezTo>
                  <a:pt x="10099" y="799"/>
                  <a:pt x="10083" y="812"/>
                  <a:pt x="10072" y="812"/>
                </a:cubicBezTo>
                <a:cubicBezTo>
                  <a:pt x="10060" y="812"/>
                  <a:pt x="9993" y="855"/>
                  <a:pt x="9921" y="910"/>
                </a:cubicBezTo>
                <a:cubicBezTo>
                  <a:pt x="9791" y="1009"/>
                  <a:pt x="9586" y="1124"/>
                  <a:pt x="9397" y="1198"/>
                </a:cubicBezTo>
                <a:cubicBezTo>
                  <a:pt x="9296" y="1237"/>
                  <a:pt x="9126" y="1396"/>
                  <a:pt x="9126" y="1452"/>
                </a:cubicBezTo>
                <a:cubicBezTo>
                  <a:pt x="9126" y="1469"/>
                  <a:pt x="9117" y="1486"/>
                  <a:pt x="9108" y="1486"/>
                </a:cubicBezTo>
                <a:cubicBezTo>
                  <a:pt x="9090" y="1486"/>
                  <a:pt x="9042" y="1649"/>
                  <a:pt x="9042" y="1711"/>
                </a:cubicBezTo>
                <a:cubicBezTo>
                  <a:pt x="9042" y="1765"/>
                  <a:pt x="9003" y="1809"/>
                  <a:pt x="8953" y="1809"/>
                </a:cubicBezTo>
                <a:cubicBezTo>
                  <a:pt x="8866" y="1809"/>
                  <a:pt x="8638" y="1989"/>
                  <a:pt x="8638" y="2058"/>
                </a:cubicBezTo>
                <a:cubicBezTo>
                  <a:pt x="8638" y="2081"/>
                  <a:pt x="8468" y="2356"/>
                  <a:pt x="8447" y="2366"/>
                </a:cubicBezTo>
                <a:cubicBezTo>
                  <a:pt x="8438" y="2370"/>
                  <a:pt x="8429" y="2384"/>
                  <a:pt x="8429" y="2395"/>
                </a:cubicBezTo>
                <a:cubicBezTo>
                  <a:pt x="8429" y="2424"/>
                  <a:pt x="8341" y="2532"/>
                  <a:pt x="8318" y="2532"/>
                </a:cubicBezTo>
                <a:cubicBezTo>
                  <a:pt x="8308" y="2532"/>
                  <a:pt x="8249" y="2570"/>
                  <a:pt x="8185" y="2615"/>
                </a:cubicBezTo>
                <a:cubicBezTo>
                  <a:pt x="8121" y="2660"/>
                  <a:pt x="8058" y="2693"/>
                  <a:pt x="8047" y="2693"/>
                </a:cubicBezTo>
                <a:cubicBezTo>
                  <a:pt x="8037" y="2693"/>
                  <a:pt x="8025" y="2703"/>
                  <a:pt x="8021" y="2713"/>
                </a:cubicBezTo>
                <a:cubicBezTo>
                  <a:pt x="8012" y="2735"/>
                  <a:pt x="7725" y="2877"/>
                  <a:pt x="7626" y="2908"/>
                </a:cubicBezTo>
                <a:cubicBezTo>
                  <a:pt x="7585" y="2921"/>
                  <a:pt x="7541" y="2941"/>
                  <a:pt x="7528" y="2952"/>
                </a:cubicBezTo>
                <a:cubicBezTo>
                  <a:pt x="7505" y="2973"/>
                  <a:pt x="7347" y="3041"/>
                  <a:pt x="7288" y="3055"/>
                </a:cubicBezTo>
                <a:cubicBezTo>
                  <a:pt x="7258" y="3062"/>
                  <a:pt x="7197" y="3094"/>
                  <a:pt x="6982" y="3211"/>
                </a:cubicBezTo>
                <a:cubicBezTo>
                  <a:pt x="6937" y="3236"/>
                  <a:pt x="6886" y="3255"/>
                  <a:pt x="6867" y="3255"/>
                </a:cubicBezTo>
                <a:cubicBezTo>
                  <a:pt x="6847" y="3255"/>
                  <a:pt x="6820" y="3264"/>
                  <a:pt x="6809" y="3275"/>
                </a:cubicBezTo>
                <a:cubicBezTo>
                  <a:pt x="6798" y="3286"/>
                  <a:pt x="6748" y="3312"/>
                  <a:pt x="6698" y="3334"/>
                </a:cubicBezTo>
                <a:cubicBezTo>
                  <a:pt x="6648" y="3355"/>
                  <a:pt x="6499" y="3424"/>
                  <a:pt x="6369" y="3490"/>
                </a:cubicBezTo>
                <a:cubicBezTo>
                  <a:pt x="6239" y="3556"/>
                  <a:pt x="6097" y="3628"/>
                  <a:pt x="6050" y="3651"/>
                </a:cubicBezTo>
                <a:cubicBezTo>
                  <a:pt x="6002" y="3675"/>
                  <a:pt x="5951" y="3695"/>
                  <a:pt x="5939" y="3695"/>
                </a:cubicBezTo>
                <a:cubicBezTo>
                  <a:pt x="5890" y="3695"/>
                  <a:pt x="5637" y="3854"/>
                  <a:pt x="5539" y="3944"/>
                </a:cubicBezTo>
                <a:cubicBezTo>
                  <a:pt x="5482" y="3997"/>
                  <a:pt x="5386" y="4082"/>
                  <a:pt x="5322" y="4130"/>
                </a:cubicBezTo>
                <a:cubicBezTo>
                  <a:pt x="5258" y="4178"/>
                  <a:pt x="5196" y="4227"/>
                  <a:pt x="5184" y="4243"/>
                </a:cubicBezTo>
                <a:cubicBezTo>
                  <a:pt x="5147" y="4294"/>
                  <a:pt x="4874" y="4478"/>
                  <a:pt x="4625" y="4619"/>
                </a:cubicBezTo>
                <a:cubicBezTo>
                  <a:pt x="4491" y="4694"/>
                  <a:pt x="4376" y="4767"/>
                  <a:pt x="4367" y="4780"/>
                </a:cubicBezTo>
                <a:cubicBezTo>
                  <a:pt x="4357" y="4796"/>
                  <a:pt x="4350" y="4796"/>
                  <a:pt x="4349" y="4780"/>
                </a:cubicBezTo>
                <a:cubicBezTo>
                  <a:pt x="4349" y="4765"/>
                  <a:pt x="4342" y="4765"/>
                  <a:pt x="4332" y="4780"/>
                </a:cubicBezTo>
                <a:cubicBezTo>
                  <a:pt x="4323" y="4793"/>
                  <a:pt x="4291" y="4819"/>
                  <a:pt x="4256" y="4839"/>
                </a:cubicBezTo>
                <a:cubicBezTo>
                  <a:pt x="4125" y="4915"/>
                  <a:pt x="4081" y="4943"/>
                  <a:pt x="3937" y="5068"/>
                </a:cubicBezTo>
                <a:cubicBezTo>
                  <a:pt x="3855" y="5140"/>
                  <a:pt x="3745" y="5223"/>
                  <a:pt x="3692" y="5254"/>
                </a:cubicBezTo>
                <a:cubicBezTo>
                  <a:pt x="3640" y="5285"/>
                  <a:pt x="3537" y="5359"/>
                  <a:pt x="3462" y="5415"/>
                </a:cubicBezTo>
                <a:cubicBezTo>
                  <a:pt x="3386" y="5472"/>
                  <a:pt x="3238" y="5583"/>
                  <a:pt x="3133" y="5660"/>
                </a:cubicBezTo>
                <a:cubicBezTo>
                  <a:pt x="3029" y="5736"/>
                  <a:pt x="2922" y="5827"/>
                  <a:pt x="2893" y="5860"/>
                </a:cubicBezTo>
                <a:cubicBezTo>
                  <a:pt x="2864" y="5893"/>
                  <a:pt x="2802" y="5953"/>
                  <a:pt x="2756" y="5997"/>
                </a:cubicBezTo>
                <a:cubicBezTo>
                  <a:pt x="2602" y="6141"/>
                  <a:pt x="2449" y="6299"/>
                  <a:pt x="2449" y="6315"/>
                </a:cubicBezTo>
                <a:cubicBezTo>
                  <a:pt x="2449" y="6323"/>
                  <a:pt x="2381" y="6401"/>
                  <a:pt x="2303" y="6486"/>
                </a:cubicBezTo>
                <a:cubicBezTo>
                  <a:pt x="2141" y="6661"/>
                  <a:pt x="2046" y="6790"/>
                  <a:pt x="2046" y="6833"/>
                </a:cubicBezTo>
                <a:cubicBezTo>
                  <a:pt x="2045" y="6849"/>
                  <a:pt x="2038" y="6862"/>
                  <a:pt x="2028" y="6862"/>
                </a:cubicBezTo>
                <a:cubicBezTo>
                  <a:pt x="2017" y="6862"/>
                  <a:pt x="2004" y="6882"/>
                  <a:pt x="1997" y="6911"/>
                </a:cubicBezTo>
                <a:cubicBezTo>
                  <a:pt x="1990" y="6940"/>
                  <a:pt x="1947" y="7009"/>
                  <a:pt x="1903" y="7062"/>
                </a:cubicBezTo>
                <a:cubicBezTo>
                  <a:pt x="1860" y="7115"/>
                  <a:pt x="1811" y="7179"/>
                  <a:pt x="1792" y="7204"/>
                </a:cubicBezTo>
                <a:cubicBezTo>
                  <a:pt x="1747" y="7266"/>
                  <a:pt x="1624" y="7535"/>
                  <a:pt x="1624" y="7575"/>
                </a:cubicBezTo>
                <a:cubicBezTo>
                  <a:pt x="1624" y="7594"/>
                  <a:pt x="1603" y="7636"/>
                  <a:pt x="1579" y="7668"/>
                </a:cubicBezTo>
                <a:cubicBezTo>
                  <a:pt x="1556" y="7701"/>
                  <a:pt x="1539" y="7760"/>
                  <a:pt x="1539" y="7800"/>
                </a:cubicBezTo>
                <a:cubicBezTo>
                  <a:pt x="1539" y="7840"/>
                  <a:pt x="1515" y="7914"/>
                  <a:pt x="1486" y="7962"/>
                </a:cubicBezTo>
                <a:cubicBezTo>
                  <a:pt x="1457" y="8009"/>
                  <a:pt x="1433" y="8059"/>
                  <a:pt x="1433" y="8079"/>
                </a:cubicBezTo>
                <a:cubicBezTo>
                  <a:pt x="1433" y="8099"/>
                  <a:pt x="1422" y="8118"/>
                  <a:pt x="1411" y="8118"/>
                </a:cubicBezTo>
                <a:cubicBezTo>
                  <a:pt x="1399" y="8118"/>
                  <a:pt x="1393" y="8139"/>
                  <a:pt x="1393" y="8167"/>
                </a:cubicBezTo>
                <a:cubicBezTo>
                  <a:pt x="1393" y="8194"/>
                  <a:pt x="1361" y="8266"/>
                  <a:pt x="1326" y="8328"/>
                </a:cubicBezTo>
                <a:cubicBezTo>
                  <a:pt x="1291" y="8390"/>
                  <a:pt x="1264" y="8453"/>
                  <a:pt x="1264" y="8465"/>
                </a:cubicBezTo>
                <a:cubicBezTo>
                  <a:pt x="1264" y="8492"/>
                  <a:pt x="1124" y="8757"/>
                  <a:pt x="1060" y="8851"/>
                </a:cubicBezTo>
                <a:cubicBezTo>
                  <a:pt x="1034" y="8889"/>
                  <a:pt x="984" y="8984"/>
                  <a:pt x="949" y="9061"/>
                </a:cubicBezTo>
                <a:cubicBezTo>
                  <a:pt x="914" y="9138"/>
                  <a:pt x="863" y="9227"/>
                  <a:pt x="834" y="9261"/>
                </a:cubicBezTo>
                <a:cubicBezTo>
                  <a:pt x="804" y="9296"/>
                  <a:pt x="776" y="9340"/>
                  <a:pt x="776" y="9359"/>
                </a:cubicBezTo>
                <a:cubicBezTo>
                  <a:pt x="776" y="9378"/>
                  <a:pt x="771" y="9399"/>
                  <a:pt x="763" y="9403"/>
                </a:cubicBezTo>
                <a:cubicBezTo>
                  <a:pt x="754" y="9407"/>
                  <a:pt x="723" y="9461"/>
                  <a:pt x="696" y="9525"/>
                </a:cubicBezTo>
                <a:cubicBezTo>
                  <a:pt x="669" y="9589"/>
                  <a:pt x="640" y="9659"/>
                  <a:pt x="629" y="9682"/>
                </a:cubicBezTo>
                <a:cubicBezTo>
                  <a:pt x="619" y="9704"/>
                  <a:pt x="607" y="9745"/>
                  <a:pt x="607" y="9770"/>
                </a:cubicBezTo>
                <a:cubicBezTo>
                  <a:pt x="607" y="9795"/>
                  <a:pt x="601" y="9820"/>
                  <a:pt x="589" y="9828"/>
                </a:cubicBezTo>
                <a:cubicBezTo>
                  <a:pt x="578" y="9836"/>
                  <a:pt x="567" y="9874"/>
                  <a:pt x="567" y="9911"/>
                </a:cubicBezTo>
                <a:cubicBezTo>
                  <a:pt x="567" y="9949"/>
                  <a:pt x="557" y="9980"/>
                  <a:pt x="545" y="9980"/>
                </a:cubicBezTo>
                <a:cubicBezTo>
                  <a:pt x="533" y="9980"/>
                  <a:pt x="523" y="10010"/>
                  <a:pt x="523" y="10048"/>
                </a:cubicBezTo>
                <a:cubicBezTo>
                  <a:pt x="523" y="10087"/>
                  <a:pt x="515" y="10117"/>
                  <a:pt x="505" y="10117"/>
                </a:cubicBezTo>
                <a:cubicBezTo>
                  <a:pt x="495" y="10117"/>
                  <a:pt x="481" y="10155"/>
                  <a:pt x="474" y="10200"/>
                </a:cubicBezTo>
                <a:cubicBezTo>
                  <a:pt x="467" y="10245"/>
                  <a:pt x="454" y="10316"/>
                  <a:pt x="447" y="10361"/>
                </a:cubicBezTo>
                <a:cubicBezTo>
                  <a:pt x="440" y="10406"/>
                  <a:pt x="427" y="10452"/>
                  <a:pt x="416" y="10459"/>
                </a:cubicBezTo>
                <a:cubicBezTo>
                  <a:pt x="406" y="10466"/>
                  <a:pt x="399" y="10498"/>
                  <a:pt x="399" y="10532"/>
                </a:cubicBezTo>
                <a:cubicBezTo>
                  <a:pt x="398" y="10597"/>
                  <a:pt x="353" y="10758"/>
                  <a:pt x="328" y="10786"/>
                </a:cubicBezTo>
                <a:cubicBezTo>
                  <a:pt x="320" y="10795"/>
                  <a:pt x="314" y="10849"/>
                  <a:pt x="314" y="10908"/>
                </a:cubicBezTo>
                <a:cubicBezTo>
                  <a:pt x="314" y="10968"/>
                  <a:pt x="303" y="11028"/>
                  <a:pt x="292" y="11040"/>
                </a:cubicBezTo>
                <a:cubicBezTo>
                  <a:pt x="281" y="11052"/>
                  <a:pt x="268" y="11128"/>
                  <a:pt x="261" y="11211"/>
                </a:cubicBezTo>
                <a:cubicBezTo>
                  <a:pt x="222" y="11680"/>
                  <a:pt x="213" y="11763"/>
                  <a:pt x="190" y="11822"/>
                </a:cubicBezTo>
                <a:cubicBezTo>
                  <a:pt x="176" y="11858"/>
                  <a:pt x="163" y="11926"/>
                  <a:pt x="163" y="11969"/>
                </a:cubicBezTo>
                <a:cubicBezTo>
                  <a:pt x="163" y="12012"/>
                  <a:pt x="156" y="12055"/>
                  <a:pt x="145" y="12062"/>
                </a:cubicBezTo>
                <a:cubicBezTo>
                  <a:pt x="135" y="12069"/>
                  <a:pt x="123" y="12161"/>
                  <a:pt x="114" y="12267"/>
                </a:cubicBezTo>
                <a:cubicBezTo>
                  <a:pt x="106" y="12373"/>
                  <a:pt x="89" y="12468"/>
                  <a:pt x="79" y="12482"/>
                </a:cubicBezTo>
                <a:cubicBezTo>
                  <a:pt x="42" y="12533"/>
                  <a:pt x="12" y="12868"/>
                  <a:pt x="3" y="13318"/>
                </a:cubicBezTo>
                <a:cubicBezTo>
                  <a:pt x="-5" y="13780"/>
                  <a:pt x="-3" y="13786"/>
                  <a:pt x="52" y="13924"/>
                </a:cubicBezTo>
                <a:cubicBezTo>
                  <a:pt x="88" y="14014"/>
                  <a:pt x="111" y="14125"/>
                  <a:pt x="119" y="14236"/>
                </a:cubicBezTo>
                <a:cubicBezTo>
                  <a:pt x="129" y="14382"/>
                  <a:pt x="145" y="14438"/>
                  <a:pt x="230" y="14618"/>
                </a:cubicBezTo>
                <a:cubicBezTo>
                  <a:pt x="285" y="14734"/>
                  <a:pt x="371" y="14902"/>
                  <a:pt x="425" y="14989"/>
                </a:cubicBezTo>
                <a:cubicBezTo>
                  <a:pt x="479" y="15076"/>
                  <a:pt x="523" y="15173"/>
                  <a:pt x="523" y="15204"/>
                </a:cubicBezTo>
                <a:cubicBezTo>
                  <a:pt x="523" y="15235"/>
                  <a:pt x="533" y="15263"/>
                  <a:pt x="545" y="15263"/>
                </a:cubicBezTo>
                <a:cubicBezTo>
                  <a:pt x="557" y="15263"/>
                  <a:pt x="567" y="15274"/>
                  <a:pt x="567" y="15292"/>
                </a:cubicBezTo>
                <a:cubicBezTo>
                  <a:pt x="567" y="15310"/>
                  <a:pt x="572" y="15332"/>
                  <a:pt x="581" y="15336"/>
                </a:cubicBezTo>
                <a:cubicBezTo>
                  <a:pt x="589" y="15340"/>
                  <a:pt x="640" y="15409"/>
                  <a:pt x="692" y="15492"/>
                </a:cubicBezTo>
                <a:cubicBezTo>
                  <a:pt x="743" y="15575"/>
                  <a:pt x="826" y="15685"/>
                  <a:pt x="878" y="15737"/>
                </a:cubicBezTo>
                <a:cubicBezTo>
                  <a:pt x="1011" y="15869"/>
                  <a:pt x="1100" y="15963"/>
                  <a:pt x="1149" y="16030"/>
                </a:cubicBezTo>
                <a:cubicBezTo>
                  <a:pt x="1172" y="16062"/>
                  <a:pt x="1264" y="16160"/>
                  <a:pt x="1357" y="16250"/>
                </a:cubicBezTo>
                <a:cubicBezTo>
                  <a:pt x="1450" y="16339"/>
                  <a:pt x="1550" y="16437"/>
                  <a:pt x="1579" y="16470"/>
                </a:cubicBezTo>
                <a:cubicBezTo>
                  <a:pt x="1608" y="16502"/>
                  <a:pt x="1656" y="16552"/>
                  <a:pt x="1686" y="16577"/>
                </a:cubicBezTo>
                <a:cubicBezTo>
                  <a:pt x="1784" y="16660"/>
                  <a:pt x="2113" y="16991"/>
                  <a:pt x="2352" y="17252"/>
                </a:cubicBezTo>
                <a:cubicBezTo>
                  <a:pt x="2481" y="17392"/>
                  <a:pt x="2617" y="17536"/>
                  <a:pt x="2658" y="17574"/>
                </a:cubicBezTo>
                <a:cubicBezTo>
                  <a:pt x="2760" y="17670"/>
                  <a:pt x="3090" y="17911"/>
                  <a:pt x="3120" y="17911"/>
                </a:cubicBezTo>
                <a:cubicBezTo>
                  <a:pt x="3133" y="17911"/>
                  <a:pt x="3146" y="17923"/>
                  <a:pt x="3146" y="17936"/>
                </a:cubicBezTo>
                <a:cubicBezTo>
                  <a:pt x="3146" y="17949"/>
                  <a:pt x="3152" y="17960"/>
                  <a:pt x="3164" y="17960"/>
                </a:cubicBezTo>
                <a:cubicBezTo>
                  <a:pt x="3199" y="17960"/>
                  <a:pt x="3429" y="18191"/>
                  <a:pt x="3515" y="18312"/>
                </a:cubicBezTo>
                <a:cubicBezTo>
                  <a:pt x="3528" y="18330"/>
                  <a:pt x="3600" y="18410"/>
                  <a:pt x="3675" y="18488"/>
                </a:cubicBezTo>
                <a:cubicBezTo>
                  <a:pt x="3749" y="18566"/>
                  <a:pt x="3850" y="18676"/>
                  <a:pt x="3897" y="18732"/>
                </a:cubicBezTo>
                <a:cubicBezTo>
                  <a:pt x="3983" y="18835"/>
                  <a:pt x="4069" y="18895"/>
                  <a:pt x="4243" y="18982"/>
                </a:cubicBezTo>
                <a:cubicBezTo>
                  <a:pt x="4295" y="19007"/>
                  <a:pt x="4356" y="19042"/>
                  <a:pt x="4376" y="19055"/>
                </a:cubicBezTo>
                <a:cubicBezTo>
                  <a:pt x="4396" y="19068"/>
                  <a:pt x="4427" y="19079"/>
                  <a:pt x="4443" y="19079"/>
                </a:cubicBezTo>
                <a:cubicBezTo>
                  <a:pt x="4459" y="19079"/>
                  <a:pt x="4499" y="19093"/>
                  <a:pt x="4536" y="19114"/>
                </a:cubicBezTo>
                <a:cubicBezTo>
                  <a:pt x="4573" y="19134"/>
                  <a:pt x="4662" y="19161"/>
                  <a:pt x="4731" y="19172"/>
                </a:cubicBezTo>
                <a:cubicBezTo>
                  <a:pt x="4801" y="19183"/>
                  <a:pt x="4881" y="19212"/>
                  <a:pt x="4913" y="19236"/>
                </a:cubicBezTo>
                <a:cubicBezTo>
                  <a:pt x="4945" y="19260"/>
                  <a:pt x="4995" y="19288"/>
                  <a:pt x="5024" y="19304"/>
                </a:cubicBezTo>
                <a:cubicBezTo>
                  <a:pt x="5053" y="19320"/>
                  <a:pt x="5147" y="19379"/>
                  <a:pt x="5228" y="19436"/>
                </a:cubicBezTo>
                <a:cubicBezTo>
                  <a:pt x="5358" y="19526"/>
                  <a:pt x="5558" y="19644"/>
                  <a:pt x="5690" y="19705"/>
                </a:cubicBezTo>
                <a:cubicBezTo>
                  <a:pt x="5713" y="19716"/>
                  <a:pt x="5765" y="19740"/>
                  <a:pt x="5806" y="19759"/>
                </a:cubicBezTo>
                <a:cubicBezTo>
                  <a:pt x="5910" y="19807"/>
                  <a:pt x="6148" y="19901"/>
                  <a:pt x="6347" y="19974"/>
                </a:cubicBezTo>
                <a:cubicBezTo>
                  <a:pt x="6533" y="20042"/>
                  <a:pt x="6650" y="20089"/>
                  <a:pt x="6747" y="20135"/>
                </a:cubicBezTo>
                <a:cubicBezTo>
                  <a:pt x="6949" y="20231"/>
                  <a:pt x="7073" y="20286"/>
                  <a:pt x="7137" y="20301"/>
                </a:cubicBezTo>
                <a:cubicBezTo>
                  <a:pt x="7226" y="20322"/>
                  <a:pt x="7350" y="20403"/>
                  <a:pt x="7350" y="20443"/>
                </a:cubicBezTo>
                <a:cubicBezTo>
                  <a:pt x="7351" y="20491"/>
                  <a:pt x="7460" y="20602"/>
                  <a:pt x="7550" y="20643"/>
                </a:cubicBezTo>
                <a:cubicBezTo>
                  <a:pt x="7597" y="20664"/>
                  <a:pt x="7700" y="20686"/>
                  <a:pt x="7781" y="20692"/>
                </a:cubicBezTo>
                <a:cubicBezTo>
                  <a:pt x="7862" y="20698"/>
                  <a:pt x="7932" y="20712"/>
                  <a:pt x="7936" y="20726"/>
                </a:cubicBezTo>
                <a:cubicBezTo>
                  <a:pt x="7941" y="20740"/>
                  <a:pt x="7958" y="20751"/>
                  <a:pt x="7972" y="20751"/>
                </a:cubicBezTo>
                <a:cubicBezTo>
                  <a:pt x="7986" y="20751"/>
                  <a:pt x="8016" y="20772"/>
                  <a:pt x="8039" y="20795"/>
                </a:cubicBezTo>
                <a:cubicBezTo>
                  <a:pt x="8181" y="20939"/>
                  <a:pt x="8237" y="20970"/>
                  <a:pt x="8354" y="20966"/>
                </a:cubicBezTo>
                <a:cubicBezTo>
                  <a:pt x="8417" y="20963"/>
                  <a:pt x="8469" y="20970"/>
                  <a:pt x="8469" y="20980"/>
                </a:cubicBezTo>
                <a:cubicBezTo>
                  <a:pt x="8469" y="20990"/>
                  <a:pt x="8518" y="21020"/>
                  <a:pt x="8576" y="21049"/>
                </a:cubicBezTo>
                <a:cubicBezTo>
                  <a:pt x="8633" y="21078"/>
                  <a:pt x="8695" y="21122"/>
                  <a:pt x="8713" y="21142"/>
                </a:cubicBezTo>
                <a:cubicBezTo>
                  <a:pt x="8732" y="21162"/>
                  <a:pt x="8789" y="21180"/>
                  <a:pt x="8838" y="21186"/>
                </a:cubicBezTo>
                <a:cubicBezTo>
                  <a:pt x="8989" y="21204"/>
                  <a:pt x="9016" y="21214"/>
                  <a:pt x="9029" y="21259"/>
                </a:cubicBezTo>
                <a:cubicBezTo>
                  <a:pt x="9047" y="21325"/>
                  <a:pt x="9272" y="21398"/>
                  <a:pt x="9366" y="21366"/>
                </a:cubicBezTo>
                <a:cubicBezTo>
                  <a:pt x="9420" y="21348"/>
                  <a:pt x="9468" y="21350"/>
                  <a:pt x="9561" y="21376"/>
                </a:cubicBezTo>
                <a:cubicBezTo>
                  <a:pt x="9826" y="21450"/>
                  <a:pt x="10391" y="21494"/>
                  <a:pt x="10467" y="21449"/>
                </a:cubicBezTo>
                <a:cubicBezTo>
                  <a:pt x="10496" y="21432"/>
                  <a:pt x="10573" y="21426"/>
                  <a:pt x="10689" y="21435"/>
                </a:cubicBezTo>
                <a:cubicBezTo>
                  <a:pt x="11203" y="21472"/>
                  <a:pt x="11206" y="21474"/>
                  <a:pt x="11346" y="21557"/>
                </a:cubicBezTo>
                <a:cubicBezTo>
                  <a:pt x="11407" y="21594"/>
                  <a:pt x="11621" y="21595"/>
                  <a:pt x="11790" y="21562"/>
                </a:cubicBezTo>
                <a:cubicBezTo>
                  <a:pt x="11854" y="21549"/>
                  <a:pt x="11941" y="21535"/>
                  <a:pt x="11985" y="21528"/>
                </a:cubicBezTo>
                <a:cubicBezTo>
                  <a:pt x="12029" y="21521"/>
                  <a:pt x="12067" y="21505"/>
                  <a:pt x="12074" y="21493"/>
                </a:cubicBezTo>
                <a:cubicBezTo>
                  <a:pt x="12080" y="21482"/>
                  <a:pt x="12112" y="21474"/>
                  <a:pt x="12140" y="21474"/>
                </a:cubicBezTo>
                <a:cubicBezTo>
                  <a:pt x="12169" y="21474"/>
                  <a:pt x="12205" y="21466"/>
                  <a:pt x="12225" y="21454"/>
                </a:cubicBezTo>
                <a:cubicBezTo>
                  <a:pt x="12245" y="21443"/>
                  <a:pt x="12327" y="21413"/>
                  <a:pt x="12402" y="21391"/>
                </a:cubicBezTo>
                <a:cubicBezTo>
                  <a:pt x="12690" y="21308"/>
                  <a:pt x="12862" y="21243"/>
                  <a:pt x="12940" y="21186"/>
                </a:cubicBezTo>
                <a:cubicBezTo>
                  <a:pt x="12983" y="21153"/>
                  <a:pt x="13028" y="21127"/>
                  <a:pt x="13037" y="21127"/>
                </a:cubicBezTo>
                <a:cubicBezTo>
                  <a:pt x="13046" y="21127"/>
                  <a:pt x="13061" y="21104"/>
                  <a:pt x="13068" y="21078"/>
                </a:cubicBezTo>
                <a:cubicBezTo>
                  <a:pt x="13086" y="21018"/>
                  <a:pt x="13240" y="20941"/>
                  <a:pt x="13312" y="20956"/>
                </a:cubicBezTo>
                <a:cubicBezTo>
                  <a:pt x="13343" y="20962"/>
                  <a:pt x="13376" y="20955"/>
                  <a:pt x="13383" y="20941"/>
                </a:cubicBezTo>
                <a:cubicBezTo>
                  <a:pt x="13392" y="20927"/>
                  <a:pt x="13461" y="20917"/>
                  <a:pt x="13543" y="20917"/>
                </a:cubicBezTo>
                <a:cubicBezTo>
                  <a:pt x="13623" y="20917"/>
                  <a:pt x="13692" y="20908"/>
                  <a:pt x="13699" y="20897"/>
                </a:cubicBezTo>
                <a:cubicBezTo>
                  <a:pt x="13705" y="20886"/>
                  <a:pt x="13851" y="20867"/>
                  <a:pt x="14023" y="20858"/>
                </a:cubicBezTo>
                <a:cubicBezTo>
                  <a:pt x="14397" y="20840"/>
                  <a:pt x="14657" y="20801"/>
                  <a:pt x="14822" y="20731"/>
                </a:cubicBezTo>
                <a:cubicBezTo>
                  <a:pt x="14944" y="20679"/>
                  <a:pt x="15356" y="20561"/>
                  <a:pt x="15519" y="20531"/>
                </a:cubicBezTo>
                <a:cubicBezTo>
                  <a:pt x="15554" y="20524"/>
                  <a:pt x="15658" y="20494"/>
                  <a:pt x="15750" y="20462"/>
                </a:cubicBezTo>
                <a:cubicBezTo>
                  <a:pt x="15842" y="20431"/>
                  <a:pt x="15944" y="20404"/>
                  <a:pt x="15976" y="20404"/>
                </a:cubicBezTo>
                <a:cubicBezTo>
                  <a:pt x="16008" y="20404"/>
                  <a:pt x="16041" y="20396"/>
                  <a:pt x="16047" y="20384"/>
                </a:cubicBezTo>
                <a:cubicBezTo>
                  <a:pt x="16053" y="20373"/>
                  <a:pt x="16089" y="20357"/>
                  <a:pt x="16127" y="20350"/>
                </a:cubicBezTo>
                <a:cubicBezTo>
                  <a:pt x="16239" y="20330"/>
                  <a:pt x="16412" y="20276"/>
                  <a:pt x="16429" y="20257"/>
                </a:cubicBezTo>
                <a:cubicBezTo>
                  <a:pt x="16437" y="20247"/>
                  <a:pt x="16461" y="20242"/>
                  <a:pt x="16482" y="20242"/>
                </a:cubicBezTo>
                <a:cubicBezTo>
                  <a:pt x="16503" y="20242"/>
                  <a:pt x="16562" y="20222"/>
                  <a:pt x="16611" y="20198"/>
                </a:cubicBezTo>
                <a:cubicBezTo>
                  <a:pt x="16660" y="20174"/>
                  <a:pt x="16745" y="20141"/>
                  <a:pt x="16797" y="20125"/>
                </a:cubicBezTo>
                <a:cubicBezTo>
                  <a:pt x="16850" y="20109"/>
                  <a:pt x="16912" y="20086"/>
                  <a:pt x="16935" y="20076"/>
                </a:cubicBezTo>
                <a:cubicBezTo>
                  <a:pt x="16958" y="20066"/>
                  <a:pt x="17023" y="20040"/>
                  <a:pt x="17081" y="20018"/>
                </a:cubicBezTo>
                <a:cubicBezTo>
                  <a:pt x="17232" y="19960"/>
                  <a:pt x="17426" y="19849"/>
                  <a:pt x="17485" y="19788"/>
                </a:cubicBezTo>
                <a:cubicBezTo>
                  <a:pt x="17518" y="19755"/>
                  <a:pt x="17611" y="19720"/>
                  <a:pt x="17743" y="19685"/>
                </a:cubicBezTo>
                <a:cubicBezTo>
                  <a:pt x="17945" y="19632"/>
                  <a:pt x="18169" y="19535"/>
                  <a:pt x="18191" y="19495"/>
                </a:cubicBezTo>
                <a:cubicBezTo>
                  <a:pt x="18197" y="19483"/>
                  <a:pt x="18240" y="19446"/>
                  <a:pt x="18284" y="19407"/>
                </a:cubicBezTo>
                <a:cubicBezTo>
                  <a:pt x="18421" y="19287"/>
                  <a:pt x="18582" y="19114"/>
                  <a:pt x="18622" y="19045"/>
                </a:cubicBezTo>
                <a:cubicBezTo>
                  <a:pt x="18643" y="19009"/>
                  <a:pt x="18705" y="18950"/>
                  <a:pt x="18759" y="18913"/>
                </a:cubicBezTo>
                <a:cubicBezTo>
                  <a:pt x="18814" y="18876"/>
                  <a:pt x="18880" y="18825"/>
                  <a:pt x="18906" y="18796"/>
                </a:cubicBezTo>
                <a:cubicBezTo>
                  <a:pt x="18931" y="18766"/>
                  <a:pt x="18970" y="18719"/>
                  <a:pt x="18995" y="18693"/>
                </a:cubicBezTo>
                <a:cubicBezTo>
                  <a:pt x="19020" y="18668"/>
                  <a:pt x="19080" y="18584"/>
                  <a:pt x="19128" y="18508"/>
                </a:cubicBezTo>
                <a:cubicBezTo>
                  <a:pt x="19175" y="18431"/>
                  <a:pt x="19248" y="18324"/>
                  <a:pt x="19292" y="18273"/>
                </a:cubicBezTo>
                <a:cubicBezTo>
                  <a:pt x="19336" y="18222"/>
                  <a:pt x="19376" y="18167"/>
                  <a:pt x="19376" y="18151"/>
                </a:cubicBezTo>
                <a:cubicBezTo>
                  <a:pt x="19377" y="18135"/>
                  <a:pt x="19383" y="18121"/>
                  <a:pt x="19394" y="18121"/>
                </a:cubicBezTo>
                <a:cubicBezTo>
                  <a:pt x="19406" y="18121"/>
                  <a:pt x="19416" y="18109"/>
                  <a:pt x="19416" y="18092"/>
                </a:cubicBezTo>
                <a:cubicBezTo>
                  <a:pt x="19416" y="18076"/>
                  <a:pt x="19434" y="18047"/>
                  <a:pt x="19456" y="18029"/>
                </a:cubicBezTo>
                <a:cubicBezTo>
                  <a:pt x="19479" y="18011"/>
                  <a:pt x="19493" y="17989"/>
                  <a:pt x="19487" y="17980"/>
                </a:cubicBezTo>
                <a:cubicBezTo>
                  <a:pt x="19482" y="17970"/>
                  <a:pt x="19502" y="17942"/>
                  <a:pt x="19532" y="17916"/>
                </a:cubicBezTo>
                <a:cubicBezTo>
                  <a:pt x="19632" y="17830"/>
                  <a:pt x="19820" y="17487"/>
                  <a:pt x="19820" y="17388"/>
                </a:cubicBezTo>
                <a:cubicBezTo>
                  <a:pt x="19820" y="17359"/>
                  <a:pt x="19834" y="17332"/>
                  <a:pt x="19851" y="17325"/>
                </a:cubicBezTo>
                <a:cubicBezTo>
                  <a:pt x="19890" y="17309"/>
                  <a:pt x="19967" y="17120"/>
                  <a:pt x="19967" y="17041"/>
                </a:cubicBezTo>
                <a:cubicBezTo>
                  <a:pt x="19967" y="17011"/>
                  <a:pt x="19955" y="16974"/>
                  <a:pt x="19940" y="16958"/>
                </a:cubicBezTo>
                <a:cubicBezTo>
                  <a:pt x="19922" y="16939"/>
                  <a:pt x="19917" y="16880"/>
                  <a:pt x="19923" y="16773"/>
                </a:cubicBezTo>
                <a:cubicBezTo>
                  <a:pt x="19927" y="16686"/>
                  <a:pt x="19918" y="16579"/>
                  <a:pt x="19905" y="16533"/>
                </a:cubicBezTo>
                <a:cubicBezTo>
                  <a:pt x="19884" y="16466"/>
                  <a:pt x="19885" y="16416"/>
                  <a:pt x="19914" y="16269"/>
                </a:cubicBezTo>
                <a:cubicBezTo>
                  <a:pt x="19933" y="16170"/>
                  <a:pt x="19957" y="16076"/>
                  <a:pt x="19967" y="16064"/>
                </a:cubicBezTo>
                <a:cubicBezTo>
                  <a:pt x="19977" y="16052"/>
                  <a:pt x="19989" y="16020"/>
                  <a:pt x="19989" y="15991"/>
                </a:cubicBezTo>
                <a:cubicBezTo>
                  <a:pt x="19989" y="15962"/>
                  <a:pt x="20006" y="15899"/>
                  <a:pt x="20029" y="15854"/>
                </a:cubicBezTo>
                <a:cubicBezTo>
                  <a:pt x="20052" y="15808"/>
                  <a:pt x="20073" y="15744"/>
                  <a:pt x="20073" y="15712"/>
                </a:cubicBezTo>
                <a:cubicBezTo>
                  <a:pt x="20073" y="15681"/>
                  <a:pt x="20078" y="15658"/>
                  <a:pt x="20087" y="15658"/>
                </a:cubicBezTo>
                <a:cubicBezTo>
                  <a:pt x="20096" y="15658"/>
                  <a:pt x="20107" y="15632"/>
                  <a:pt x="20109" y="15600"/>
                </a:cubicBezTo>
                <a:cubicBezTo>
                  <a:pt x="20113" y="15545"/>
                  <a:pt x="20159" y="15413"/>
                  <a:pt x="20238" y="15238"/>
                </a:cubicBezTo>
                <a:cubicBezTo>
                  <a:pt x="20258" y="15193"/>
                  <a:pt x="20300" y="15053"/>
                  <a:pt x="20326" y="14925"/>
                </a:cubicBezTo>
                <a:cubicBezTo>
                  <a:pt x="20353" y="14797"/>
                  <a:pt x="20384" y="14664"/>
                  <a:pt x="20398" y="14632"/>
                </a:cubicBezTo>
                <a:cubicBezTo>
                  <a:pt x="20411" y="14600"/>
                  <a:pt x="20429" y="14362"/>
                  <a:pt x="20437" y="14100"/>
                </a:cubicBezTo>
                <a:cubicBezTo>
                  <a:pt x="20460" y="13436"/>
                  <a:pt x="20457" y="13423"/>
                  <a:pt x="20433" y="13098"/>
                </a:cubicBezTo>
                <a:cubicBezTo>
                  <a:pt x="20421" y="12938"/>
                  <a:pt x="20418" y="12687"/>
                  <a:pt x="20424" y="12541"/>
                </a:cubicBezTo>
                <a:cubicBezTo>
                  <a:pt x="20439" y="12189"/>
                  <a:pt x="20493" y="12060"/>
                  <a:pt x="20717" y="11808"/>
                </a:cubicBezTo>
                <a:cubicBezTo>
                  <a:pt x="20837" y="11673"/>
                  <a:pt x="20899" y="11575"/>
                  <a:pt x="20966" y="11426"/>
                </a:cubicBezTo>
                <a:cubicBezTo>
                  <a:pt x="21088" y="11154"/>
                  <a:pt x="21094" y="11143"/>
                  <a:pt x="21112" y="11143"/>
                </a:cubicBezTo>
                <a:cubicBezTo>
                  <a:pt x="21121" y="11143"/>
                  <a:pt x="21130" y="11133"/>
                  <a:pt x="21130" y="11118"/>
                </a:cubicBezTo>
                <a:cubicBezTo>
                  <a:pt x="21130" y="11104"/>
                  <a:pt x="21140" y="11056"/>
                  <a:pt x="21157" y="11016"/>
                </a:cubicBezTo>
                <a:cubicBezTo>
                  <a:pt x="21173" y="10976"/>
                  <a:pt x="21207" y="10886"/>
                  <a:pt x="21228" y="10815"/>
                </a:cubicBezTo>
                <a:cubicBezTo>
                  <a:pt x="21249" y="10745"/>
                  <a:pt x="21272" y="10681"/>
                  <a:pt x="21281" y="10669"/>
                </a:cubicBezTo>
                <a:cubicBezTo>
                  <a:pt x="21290" y="10657"/>
                  <a:pt x="21299" y="10604"/>
                  <a:pt x="21299" y="10556"/>
                </a:cubicBezTo>
                <a:cubicBezTo>
                  <a:pt x="21299" y="10509"/>
                  <a:pt x="21309" y="10462"/>
                  <a:pt x="21321" y="10454"/>
                </a:cubicBezTo>
                <a:cubicBezTo>
                  <a:pt x="21332" y="10446"/>
                  <a:pt x="21339" y="10417"/>
                  <a:pt x="21339" y="10385"/>
                </a:cubicBezTo>
                <a:cubicBezTo>
                  <a:pt x="21339" y="10354"/>
                  <a:pt x="21350" y="10310"/>
                  <a:pt x="21361" y="10288"/>
                </a:cubicBezTo>
                <a:cubicBezTo>
                  <a:pt x="21371" y="10265"/>
                  <a:pt x="21391" y="10199"/>
                  <a:pt x="21405" y="10141"/>
                </a:cubicBezTo>
                <a:cubicBezTo>
                  <a:pt x="21419" y="10083"/>
                  <a:pt x="21439" y="10017"/>
                  <a:pt x="21450" y="9994"/>
                </a:cubicBezTo>
                <a:cubicBezTo>
                  <a:pt x="21460" y="9972"/>
                  <a:pt x="21467" y="9943"/>
                  <a:pt x="21467" y="9926"/>
                </a:cubicBezTo>
                <a:cubicBezTo>
                  <a:pt x="21467" y="9909"/>
                  <a:pt x="21484" y="9860"/>
                  <a:pt x="21503" y="9819"/>
                </a:cubicBezTo>
                <a:cubicBezTo>
                  <a:pt x="21522" y="9777"/>
                  <a:pt x="21539" y="9673"/>
                  <a:pt x="21543" y="9589"/>
                </a:cubicBezTo>
                <a:cubicBezTo>
                  <a:pt x="21547" y="9505"/>
                  <a:pt x="21560" y="9410"/>
                  <a:pt x="21574" y="9374"/>
                </a:cubicBezTo>
                <a:cubicBezTo>
                  <a:pt x="21595" y="9318"/>
                  <a:pt x="21590" y="9296"/>
                  <a:pt x="21552" y="9237"/>
                </a:cubicBezTo>
                <a:cubicBezTo>
                  <a:pt x="21527" y="9199"/>
                  <a:pt x="21507" y="9137"/>
                  <a:pt x="21507" y="9100"/>
                </a:cubicBezTo>
                <a:cubicBezTo>
                  <a:pt x="21507" y="9063"/>
                  <a:pt x="21498" y="9021"/>
                  <a:pt x="21485" y="9007"/>
                </a:cubicBezTo>
                <a:cubicBezTo>
                  <a:pt x="21468" y="8989"/>
                  <a:pt x="21472" y="8971"/>
                  <a:pt x="21490" y="8934"/>
                </a:cubicBezTo>
                <a:cubicBezTo>
                  <a:pt x="21513" y="8885"/>
                  <a:pt x="21511" y="8844"/>
                  <a:pt x="21476" y="8514"/>
                </a:cubicBezTo>
                <a:cubicBezTo>
                  <a:pt x="21468" y="8433"/>
                  <a:pt x="21473" y="8373"/>
                  <a:pt x="21490" y="8338"/>
                </a:cubicBezTo>
                <a:cubicBezTo>
                  <a:pt x="21505" y="8307"/>
                  <a:pt x="21507" y="8254"/>
                  <a:pt x="21498" y="8216"/>
                </a:cubicBezTo>
                <a:cubicBezTo>
                  <a:pt x="21491" y="8180"/>
                  <a:pt x="21488" y="8140"/>
                  <a:pt x="21490" y="8128"/>
                </a:cubicBezTo>
                <a:cubicBezTo>
                  <a:pt x="21509" y="7945"/>
                  <a:pt x="21508" y="7713"/>
                  <a:pt x="21490" y="7693"/>
                </a:cubicBezTo>
                <a:cubicBezTo>
                  <a:pt x="21477" y="7679"/>
                  <a:pt x="21467" y="7598"/>
                  <a:pt x="21467" y="7517"/>
                </a:cubicBezTo>
                <a:cubicBezTo>
                  <a:pt x="21467" y="7436"/>
                  <a:pt x="21460" y="7353"/>
                  <a:pt x="21450" y="7331"/>
                </a:cubicBezTo>
                <a:cubicBezTo>
                  <a:pt x="21407" y="7237"/>
                  <a:pt x="21383" y="7118"/>
                  <a:pt x="21383" y="6984"/>
                </a:cubicBezTo>
                <a:cubicBezTo>
                  <a:pt x="21383" y="6906"/>
                  <a:pt x="21372" y="6836"/>
                  <a:pt x="21361" y="6828"/>
                </a:cubicBezTo>
                <a:cubicBezTo>
                  <a:pt x="21349" y="6820"/>
                  <a:pt x="21339" y="6785"/>
                  <a:pt x="21339" y="6754"/>
                </a:cubicBezTo>
                <a:cubicBezTo>
                  <a:pt x="21339" y="6724"/>
                  <a:pt x="21332" y="6694"/>
                  <a:pt x="21321" y="6686"/>
                </a:cubicBezTo>
                <a:cubicBezTo>
                  <a:pt x="21309" y="6678"/>
                  <a:pt x="21299" y="6657"/>
                  <a:pt x="21299" y="6637"/>
                </a:cubicBezTo>
                <a:cubicBezTo>
                  <a:pt x="21299" y="6617"/>
                  <a:pt x="21280" y="6573"/>
                  <a:pt x="21259" y="6539"/>
                </a:cubicBezTo>
                <a:cubicBezTo>
                  <a:pt x="21237" y="6505"/>
                  <a:pt x="21210" y="6449"/>
                  <a:pt x="21201" y="6417"/>
                </a:cubicBezTo>
                <a:cubicBezTo>
                  <a:pt x="21173" y="6319"/>
                  <a:pt x="21010" y="5940"/>
                  <a:pt x="20979" y="5904"/>
                </a:cubicBezTo>
                <a:cubicBezTo>
                  <a:pt x="20916" y="5831"/>
                  <a:pt x="20770" y="5582"/>
                  <a:pt x="20770" y="5547"/>
                </a:cubicBezTo>
                <a:cubicBezTo>
                  <a:pt x="20770" y="5527"/>
                  <a:pt x="20760" y="5513"/>
                  <a:pt x="20748" y="5513"/>
                </a:cubicBezTo>
                <a:cubicBezTo>
                  <a:pt x="20737" y="5513"/>
                  <a:pt x="20726" y="5499"/>
                  <a:pt x="20726" y="5484"/>
                </a:cubicBezTo>
                <a:cubicBezTo>
                  <a:pt x="20726" y="5468"/>
                  <a:pt x="20684" y="5405"/>
                  <a:pt x="20628" y="5347"/>
                </a:cubicBezTo>
                <a:cubicBezTo>
                  <a:pt x="20573" y="5289"/>
                  <a:pt x="20504" y="5208"/>
                  <a:pt x="20477" y="5166"/>
                </a:cubicBezTo>
                <a:cubicBezTo>
                  <a:pt x="20451" y="5125"/>
                  <a:pt x="20417" y="5093"/>
                  <a:pt x="20402" y="5093"/>
                </a:cubicBezTo>
                <a:cubicBezTo>
                  <a:pt x="20387" y="5093"/>
                  <a:pt x="20350" y="5071"/>
                  <a:pt x="20322" y="5044"/>
                </a:cubicBezTo>
                <a:cubicBezTo>
                  <a:pt x="20294" y="5017"/>
                  <a:pt x="20249" y="4977"/>
                  <a:pt x="20220" y="4956"/>
                </a:cubicBezTo>
                <a:cubicBezTo>
                  <a:pt x="20191" y="4935"/>
                  <a:pt x="20155" y="4899"/>
                  <a:pt x="20140" y="4878"/>
                </a:cubicBezTo>
                <a:cubicBezTo>
                  <a:pt x="20126" y="4856"/>
                  <a:pt x="20077" y="4819"/>
                  <a:pt x="20033" y="4790"/>
                </a:cubicBezTo>
                <a:cubicBezTo>
                  <a:pt x="19990" y="4761"/>
                  <a:pt x="19923" y="4700"/>
                  <a:pt x="19883" y="4658"/>
                </a:cubicBezTo>
                <a:cubicBezTo>
                  <a:pt x="19842" y="4616"/>
                  <a:pt x="19774" y="4565"/>
                  <a:pt x="19732" y="4546"/>
                </a:cubicBezTo>
                <a:cubicBezTo>
                  <a:pt x="19646" y="4506"/>
                  <a:pt x="19551" y="4443"/>
                  <a:pt x="19416" y="4326"/>
                </a:cubicBezTo>
                <a:cubicBezTo>
                  <a:pt x="19186" y="4125"/>
                  <a:pt x="18535" y="3812"/>
                  <a:pt x="18342" y="3812"/>
                </a:cubicBezTo>
                <a:cubicBezTo>
                  <a:pt x="18308" y="3812"/>
                  <a:pt x="18274" y="3801"/>
                  <a:pt x="18267" y="3788"/>
                </a:cubicBezTo>
                <a:cubicBezTo>
                  <a:pt x="18259" y="3775"/>
                  <a:pt x="18226" y="3764"/>
                  <a:pt x="18191" y="3764"/>
                </a:cubicBezTo>
                <a:cubicBezTo>
                  <a:pt x="18157" y="3764"/>
                  <a:pt x="18109" y="3756"/>
                  <a:pt x="18089" y="3744"/>
                </a:cubicBezTo>
                <a:cubicBezTo>
                  <a:pt x="18069" y="3732"/>
                  <a:pt x="17957" y="3709"/>
                  <a:pt x="17840" y="3695"/>
                </a:cubicBezTo>
                <a:cubicBezTo>
                  <a:pt x="17724" y="3682"/>
                  <a:pt x="17580" y="3661"/>
                  <a:pt x="17516" y="3646"/>
                </a:cubicBezTo>
                <a:cubicBezTo>
                  <a:pt x="17452" y="3632"/>
                  <a:pt x="17361" y="3620"/>
                  <a:pt x="17317" y="3622"/>
                </a:cubicBezTo>
                <a:cubicBezTo>
                  <a:pt x="17242" y="3625"/>
                  <a:pt x="17002" y="3588"/>
                  <a:pt x="16779" y="3534"/>
                </a:cubicBezTo>
                <a:cubicBezTo>
                  <a:pt x="16583" y="3486"/>
                  <a:pt x="16337" y="3369"/>
                  <a:pt x="16260" y="3290"/>
                </a:cubicBezTo>
                <a:cubicBezTo>
                  <a:pt x="16217" y="3245"/>
                  <a:pt x="16185" y="3203"/>
                  <a:pt x="16185" y="3197"/>
                </a:cubicBezTo>
                <a:cubicBezTo>
                  <a:pt x="16185" y="3191"/>
                  <a:pt x="16147" y="3132"/>
                  <a:pt x="16100" y="3065"/>
                </a:cubicBezTo>
                <a:cubicBezTo>
                  <a:pt x="16054" y="2997"/>
                  <a:pt x="15991" y="2889"/>
                  <a:pt x="15963" y="2825"/>
                </a:cubicBezTo>
                <a:cubicBezTo>
                  <a:pt x="15934" y="2761"/>
                  <a:pt x="15886" y="2669"/>
                  <a:pt x="15856" y="2625"/>
                </a:cubicBezTo>
                <a:cubicBezTo>
                  <a:pt x="15827" y="2581"/>
                  <a:pt x="15803" y="2534"/>
                  <a:pt x="15803" y="2517"/>
                </a:cubicBezTo>
                <a:cubicBezTo>
                  <a:pt x="15803" y="2501"/>
                  <a:pt x="15792" y="2488"/>
                  <a:pt x="15781" y="2488"/>
                </a:cubicBezTo>
                <a:cubicBezTo>
                  <a:pt x="15769" y="2488"/>
                  <a:pt x="15763" y="2471"/>
                  <a:pt x="15763" y="2454"/>
                </a:cubicBezTo>
                <a:cubicBezTo>
                  <a:pt x="15763" y="2421"/>
                  <a:pt x="15574" y="2205"/>
                  <a:pt x="15545" y="2205"/>
                </a:cubicBezTo>
                <a:cubicBezTo>
                  <a:pt x="15536" y="2205"/>
                  <a:pt x="15528" y="2191"/>
                  <a:pt x="15528" y="2175"/>
                </a:cubicBezTo>
                <a:cubicBezTo>
                  <a:pt x="15527" y="2159"/>
                  <a:pt x="15491" y="2104"/>
                  <a:pt x="15448" y="2053"/>
                </a:cubicBezTo>
                <a:cubicBezTo>
                  <a:pt x="15221" y="1788"/>
                  <a:pt x="15106" y="1595"/>
                  <a:pt x="15106" y="1486"/>
                </a:cubicBezTo>
                <a:cubicBezTo>
                  <a:pt x="15106" y="1409"/>
                  <a:pt x="15010" y="1234"/>
                  <a:pt x="14915" y="1134"/>
                </a:cubicBezTo>
                <a:cubicBezTo>
                  <a:pt x="14832" y="1048"/>
                  <a:pt x="14628" y="929"/>
                  <a:pt x="14564" y="929"/>
                </a:cubicBezTo>
                <a:cubicBezTo>
                  <a:pt x="14543" y="929"/>
                  <a:pt x="14500" y="911"/>
                  <a:pt x="14471" y="895"/>
                </a:cubicBezTo>
                <a:cubicBezTo>
                  <a:pt x="14442" y="879"/>
                  <a:pt x="14378" y="854"/>
                  <a:pt x="14329" y="836"/>
                </a:cubicBezTo>
                <a:cubicBezTo>
                  <a:pt x="14280" y="819"/>
                  <a:pt x="14240" y="797"/>
                  <a:pt x="14240" y="787"/>
                </a:cubicBezTo>
                <a:cubicBezTo>
                  <a:pt x="14240" y="778"/>
                  <a:pt x="14210" y="762"/>
                  <a:pt x="14174" y="753"/>
                </a:cubicBezTo>
                <a:cubicBezTo>
                  <a:pt x="14109" y="738"/>
                  <a:pt x="13817" y="589"/>
                  <a:pt x="13628" y="475"/>
                </a:cubicBezTo>
                <a:cubicBezTo>
                  <a:pt x="13575" y="443"/>
                  <a:pt x="13515" y="416"/>
                  <a:pt x="13494" y="416"/>
                </a:cubicBezTo>
                <a:cubicBezTo>
                  <a:pt x="13474" y="416"/>
                  <a:pt x="13421" y="389"/>
                  <a:pt x="13375" y="357"/>
                </a:cubicBezTo>
                <a:cubicBezTo>
                  <a:pt x="13329" y="325"/>
                  <a:pt x="13276" y="299"/>
                  <a:pt x="13259" y="299"/>
                </a:cubicBezTo>
                <a:cubicBezTo>
                  <a:pt x="13242" y="299"/>
                  <a:pt x="13222" y="287"/>
                  <a:pt x="13215" y="274"/>
                </a:cubicBezTo>
                <a:cubicBezTo>
                  <a:pt x="13208" y="262"/>
                  <a:pt x="13176" y="250"/>
                  <a:pt x="13144" y="250"/>
                </a:cubicBezTo>
                <a:cubicBezTo>
                  <a:pt x="13112" y="250"/>
                  <a:pt x="13075" y="242"/>
                  <a:pt x="13064" y="230"/>
                </a:cubicBezTo>
                <a:cubicBezTo>
                  <a:pt x="13029" y="195"/>
                  <a:pt x="12647" y="60"/>
                  <a:pt x="12527" y="40"/>
                </a:cubicBezTo>
                <a:cubicBezTo>
                  <a:pt x="12359" y="11"/>
                  <a:pt x="12261" y="-5"/>
                  <a:pt x="12172" y="1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截圖 2024-12-23 凌晨12.15.08.png" descr="截圖 2024-12-23 凌晨12.15.08.png"/>
          <p:cNvPicPr>
            <a:picLocks noChangeAspect="1"/>
          </p:cNvPicPr>
          <p:nvPr/>
        </p:nvPicPr>
        <p:blipFill>
          <a:blip r:embed="rId2"/>
          <a:srcRect l="531" r="2762" b="1357"/>
          <a:stretch>
            <a:fillRect/>
          </a:stretch>
        </p:blipFill>
        <p:spPr>
          <a:xfrm>
            <a:off x="702444" y="1854712"/>
            <a:ext cx="4860000" cy="39903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4" h="21600" extrusionOk="0">
                <a:moveTo>
                  <a:pt x="6621" y="0"/>
                </a:moveTo>
                <a:lnTo>
                  <a:pt x="6515" y="65"/>
                </a:lnTo>
                <a:cubicBezTo>
                  <a:pt x="6456" y="99"/>
                  <a:pt x="6378" y="141"/>
                  <a:pt x="6345" y="159"/>
                </a:cubicBezTo>
                <a:cubicBezTo>
                  <a:pt x="6312" y="178"/>
                  <a:pt x="6236" y="220"/>
                  <a:pt x="6175" y="254"/>
                </a:cubicBezTo>
                <a:cubicBezTo>
                  <a:pt x="6059" y="319"/>
                  <a:pt x="6005" y="359"/>
                  <a:pt x="5960" y="409"/>
                </a:cubicBezTo>
                <a:cubicBezTo>
                  <a:pt x="5945" y="426"/>
                  <a:pt x="5919" y="439"/>
                  <a:pt x="5903" y="439"/>
                </a:cubicBezTo>
                <a:cubicBezTo>
                  <a:pt x="5888" y="439"/>
                  <a:pt x="5870" y="452"/>
                  <a:pt x="5861" y="469"/>
                </a:cubicBezTo>
                <a:cubicBezTo>
                  <a:pt x="5816" y="555"/>
                  <a:pt x="5439" y="813"/>
                  <a:pt x="5225" y="904"/>
                </a:cubicBezTo>
                <a:cubicBezTo>
                  <a:pt x="5181" y="923"/>
                  <a:pt x="5138" y="945"/>
                  <a:pt x="5133" y="951"/>
                </a:cubicBezTo>
                <a:cubicBezTo>
                  <a:pt x="5119" y="968"/>
                  <a:pt x="5049" y="1018"/>
                  <a:pt x="4893" y="1119"/>
                </a:cubicBezTo>
                <a:cubicBezTo>
                  <a:pt x="4682" y="1256"/>
                  <a:pt x="4513" y="1396"/>
                  <a:pt x="4394" y="1533"/>
                </a:cubicBezTo>
                <a:cubicBezTo>
                  <a:pt x="4380" y="1549"/>
                  <a:pt x="4363" y="1563"/>
                  <a:pt x="4355" y="1563"/>
                </a:cubicBezTo>
                <a:cubicBezTo>
                  <a:pt x="4348" y="1563"/>
                  <a:pt x="4315" y="1594"/>
                  <a:pt x="4281" y="1632"/>
                </a:cubicBezTo>
                <a:cubicBezTo>
                  <a:pt x="4214" y="1709"/>
                  <a:pt x="4196" y="1722"/>
                  <a:pt x="3928" y="1886"/>
                </a:cubicBezTo>
                <a:cubicBezTo>
                  <a:pt x="3738" y="2002"/>
                  <a:pt x="3571" y="2150"/>
                  <a:pt x="3571" y="2204"/>
                </a:cubicBezTo>
                <a:cubicBezTo>
                  <a:pt x="3571" y="2247"/>
                  <a:pt x="3370" y="2514"/>
                  <a:pt x="3338" y="2514"/>
                </a:cubicBezTo>
                <a:cubicBezTo>
                  <a:pt x="3323" y="2514"/>
                  <a:pt x="3309" y="2525"/>
                  <a:pt x="3309" y="2536"/>
                </a:cubicBezTo>
                <a:cubicBezTo>
                  <a:pt x="3309" y="2547"/>
                  <a:pt x="3261" y="2595"/>
                  <a:pt x="3203" y="2648"/>
                </a:cubicBezTo>
                <a:cubicBezTo>
                  <a:pt x="3146" y="2701"/>
                  <a:pt x="3049" y="2806"/>
                  <a:pt x="2988" y="2880"/>
                </a:cubicBezTo>
                <a:cubicBezTo>
                  <a:pt x="2927" y="2954"/>
                  <a:pt x="2839" y="3053"/>
                  <a:pt x="2790" y="3100"/>
                </a:cubicBezTo>
                <a:cubicBezTo>
                  <a:pt x="2741" y="3147"/>
                  <a:pt x="2672" y="3215"/>
                  <a:pt x="2638" y="3251"/>
                </a:cubicBezTo>
                <a:cubicBezTo>
                  <a:pt x="2554" y="3338"/>
                  <a:pt x="2310" y="3539"/>
                  <a:pt x="2288" y="3539"/>
                </a:cubicBezTo>
                <a:cubicBezTo>
                  <a:pt x="2278" y="3539"/>
                  <a:pt x="2267" y="3550"/>
                  <a:pt x="2263" y="3561"/>
                </a:cubicBezTo>
                <a:cubicBezTo>
                  <a:pt x="2260" y="3571"/>
                  <a:pt x="2202" y="3633"/>
                  <a:pt x="2136" y="3698"/>
                </a:cubicBezTo>
                <a:cubicBezTo>
                  <a:pt x="2070" y="3763"/>
                  <a:pt x="2008" y="3829"/>
                  <a:pt x="1995" y="3845"/>
                </a:cubicBezTo>
                <a:cubicBezTo>
                  <a:pt x="1982" y="3860"/>
                  <a:pt x="1907" y="3931"/>
                  <a:pt x="1829" y="4004"/>
                </a:cubicBezTo>
                <a:cubicBezTo>
                  <a:pt x="1750" y="4077"/>
                  <a:pt x="1687" y="4148"/>
                  <a:pt x="1687" y="4159"/>
                </a:cubicBezTo>
                <a:cubicBezTo>
                  <a:pt x="1687" y="4170"/>
                  <a:pt x="1660" y="4225"/>
                  <a:pt x="1627" y="4284"/>
                </a:cubicBezTo>
                <a:cubicBezTo>
                  <a:pt x="1594" y="4342"/>
                  <a:pt x="1564" y="4404"/>
                  <a:pt x="1564" y="4422"/>
                </a:cubicBezTo>
                <a:cubicBezTo>
                  <a:pt x="1563" y="4439"/>
                  <a:pt x="1546" y="4483"/>
                  <a:pt x="1525" y="4516"/>
                </a:cubicBezTo>
                <a:cubicBezTo>
                  <a:pt x="1503" y="4550"/>
                  <a:pt x="1486" y="4591"/>
                  <a:pt x="1486" y="4607"/>
                </a:cubicBezTo>
                <a:cubicBezTo>
                  <a:pt x="1486" y="4623"/>
                  <a:pt x="1475" y="4643"/>
                  <a:pt x="1461" y="4654"/>
                </a:cubicBezTo>
                <a:cubicBezTo>
                  <a:pt x="1447" y="4665"/>
                  <a:pt x="1421" y="4709"/>
                  <a:pt x="1405" y="4749"/>
                </a:cubicBezTo>
                <a:cubicBezTo>
                  <a:pt x="1388" y="4789"/>
                  <a:pt x="1351" y="4861"/>
                  <a:pt x="1320" y="4908"/>
                </a:cubicBezTo>
                <a:cubicBezTo>
                  <a:pt x="1289" y="4955"/>
                  <a:pt x="1253" y="5008"/>
                  <a:pt x="1242" y="5024"/>
                </a:cubicBezTo>
                <a:cubicBezTo>
                  <a:pt x="1231" y="5041"/>
                  <a:pt x="1199" y="5108"/>
                  <a:pt x="1171" y="5175"/>
                </a:cubicBezTo>
                <a:cubicBezTo>
                  <a:pt x="1122" y="5296"/>
                  <a:pt x="1122" y="5305"/>
                  <a:pt x="1132" y="5730"/>
                </a:cubicBezTo>
                <a:cubicBezTo>
                  <a:pt x="1146" y="6295"/>
                  <a:pt x="1168" y="6605"/>
                  <a:pt x="1200" y="6643"/>
                </a:cubicBezTo>
                <a:cubicBezTo>
                  <a:pt x="1215" y="6662"/>
                  <a:pt x="1224" y="6741"/>
                  <a:pt x="1224" y="6850"/>
                </a:cubicBezTo>
                <a:cubicBezTo>
                  <a:pt x="1224" y="6947"/>
                  <a:pt x="1234" y="7035"/>
                  <a:pt x="1245" y="7044"/>
                </a:cubicBezTo>
                <a:cubicBezTo>
                  <a:pt x="1257" y="7052"/>
                  <a:pt x="1263" y="7105"/>
                  <a:pt x="1263" y="7164"/>
                </a:cubicBezTo>
                <a:cubicBezTo>
                  <a:pt x="1263" y="7223"/>
                  <a:pt x="1273" y="7276"/>
                  <a:pt x="1284" y="7285"/>
                </a:cubicBezTo>
                <a:cubicBezTo>
                  <a:pt x="1295" y="7293"/>
                  <a:pt x="1306" y="7351"/>
                  <a:pt x="1306" y="7410"/>
                </a:cubicBezTo>
                <a:cubicBezTo>
                  <a:pt x="1306" y="7468"/>
                  <a:pt x="1314" y="7523"/>
                  <a:pt x="1323" y="7530"/>
                </a:cubicBezTo>
                <a:cubicBezTo>
                  <a:pt x="1345" y="7546"/>
                  <a:pt x="1361" y="7646"/>
                  <a:pt x="1387" y="7883"/>
                </a:cubicBezTo>
                <a:cubicBezTo>
                  <a:pt x="1423" y="8221"/>
                  <a:pt x="1429" y="8251"/>
                  <a:pt x="1458" y="8279"/>
                </a:cubicBezTo>
                <a:cubicBezTo>
                  <a:pt x="1473" y="8295"/>
                  <a:pt x="1486" y="8341"/>
                  <a:pt x="1486" y="8387"/>
                </a:cubicBezTo>
                <a:cubicBezTo>
                  <a:pt x="1486" y="8432"/>
                  <a:pt x="1496" y="8469"/>
                  <a:pt x="1507" y="8469"/>
                </a:cubicBezTo>
                <a:cubicBezTo>
                  <a:pt x="1518" y="8469"/>
                  <a:pt x="1525" y="8508"/>
                  <a:pt x="1525" y="8555"/>
                </a:cubicBezTo>
                <a:cubicBezTo>
                  <a:pt x="1525" y="8602"/>
                  <a:pt x="1535" y="8641"/>
                  <a:pt x="1546" y="8641"/>
                </a:cubicBezTo>
                <a:cubicBezTo>
                  <a:pt x="1557" y="8641"/>
                  <a:pt x="1564" y="8690"/>
                  <a:pt x="1564" y="8748"/>
                </a:cubicBezTo>
                <a:cubicBezTo>
                  <a:pt x="1564" y="8807"/>
                  <a:pt x="1570" y="8860"/>
                  <a:pt x="1578" y="8869"/>
                </a:cubicBezTo>
                <a:cubicBezTo>
                  <a:pt x="1585" y="8878"/>
                  <a:pt x="1618" y="9002"/>
                  <a:pt x="1648" y="9145"/>
                </a:cubicBezTo>
                <a:cubicBezTo>
                  <a:pt x="1679" y="9287"/>
                  <a:pt x="1711" y="9414"/>
                  <a:pt x="1723" y="9429"/>
                </a:cubicBezTo>
                <a:cubicBezTo>
                  <a:pt x="1735" y="9443"/>
                  <a:pt x="1747" y="9478"/>
                  <a:pt x="1747" y="9502"/>
                </a:cubicBezTo>
                <a:cubicBezTo>
                  <a:pt x="1747" y="9526"/>
                  <a:pt x="1754" y="9566"/>
                  <a:pt x="1765" y="9592"/>
                </a:cubicBezTo>
                <a:cubicBezTo>
                  <a:pt x="1776" y="9619"/>
                  <a:pt x="1796" y="9665"/>
                  <a:pt x="1807" y="9691"/>
                </a:cubicBezTo>
                <a:cubicBezTo>
                  <a:pt x="1818" y="9718"/>
                  <a:pt x="1825" y="9760"/>
                  <a:pt x="1825" y="9786"/>
                </a:cubicBezTo>
                <a:cubicBezTo>
                  <a:pt x="1825" y="9812"/>
                  <a:pt x="1835" y="9837"/>
                  <a:pt x="1846" y="9842"/>
                </a:cubicBezTo>
                <a:cubicBezTo>
                  <a:pt x="1858" y="9847"/>
                  <a:pt x="1871" y="9950"/>
                  <a:pt x="1875" y="10075"/>
                </a:cubicBezTo>
                <a:cubicBezTo>
                  <a:pt x="1879" y="10231"/>
                  <a:pt x="1890" y="10316"/>
                  <a:pt x="1913" y="10359"/>
                </a:cubicBezTo>
                <a:lnTo>
                  <a:pt x="1945" y="10419"/>
                </a:lnTo>
                <a:lnTo>
                  <a:pt x="1846" y="10466"/>
                </a:lnTo>
                <a:cubicBezTo>
                  <a:pt x="1792" y="10491"/>
                  <a:pt x="1704" y="10549"/>
                  <a:pt x="1652" y="10595"/>
                </a:cubicBezTo>
                <a:cubicBezTo>
                  <a:pt x="1600" y="10642"/>
                  <a:pt x="1545" y="10690"/>
                  <a:pt x="1528" y="10703"/>
                </a:cubicBezTo>
                <a:cubicBezTo>
                  <a:pt x="1483" y="10740"/>
                  <a:pt x="1366" y="10881"/>
                  <a:pt x="1366" y="10897"/>
                </a:cubicBezTo>
                <a:cubicBezTo>
                  <a:pt x="1366" y="10905"/>
                  <a:pt x="1306" y="10986"/>
                  <a:pt x="1231" y="11078"/>
                </a:cubicBezTo>
                <a:cubicBezTo>
                  <a:pt x="1004" y="11357"/>
                  <a:pt x="783" y="11683"/>
                  <a:pt x="783" y="11741"/>
                </a:cubicBezTo>
                <a:cubicBezTo>
                  <a:pt x="783" y="11756"/>
                  <a:pt x="775" y="11786"/>
                  <a:pt x="765" y="11810"/>
                </a:cubicBezTo>
                <a:cubicBezTo>
                  <a:pt x="755" y="11833"/>
                  <a:pt x="736" y="11886"/>
                  <a:pt x="722" y="11926"/>
                </a:cubicBezTo>
                <a:cubicBezTo>
                  <a:pt x="709" y="11966"/>
                  <a:pt x="688" y="12030"/>
                  <a:pt x="673" y="12068"/>
                </a:cubicBezTo>
                <a:cubicBezTo>
                  <a:pt x="657" y="12106"/>
                  <a:pt x="645" y="12158"/>
                  <a:pt x="645" y="12184"/>
                </a:cubicBezTo>
                <a:cubicBezTo>
                  <a:pt x="645" y="12210"/>
                  <a:pt x="635" y="12232"/>
                  <a:pt x="624" y="12232"/>
                </a:cubicBezTo>
                <a:cubicBezTo>
                  <a:pt x="612" y="12232"/>
                  <a:pt x="602" y="12244"/>
                  <a:pt x="602" y="12262"/>
                </a:cubicBezTo>
                <a:cubicBezTo>
                  <a:pt x="602" y="12279"/>
                  <a:pt x="585" y="12336"/>
                  <a:pt x="563" y="12387"/>
                </a:cubicBezTo>
                <a:cubicBezTo>
                  <a:pt x="542" y="12437"/>
                  <a:pt x="516" y="12532"/>
                  <a:pt x="503" y="12602"/>
                </a:cubicBezTo>
                <a:cubicBezTo>
                  <a:pt x="490" y="12671"/>
                  <a:pt x="471" y="12756"/>
                  <a:pt x="461" y="12787"/>
                </a:cubicBezTo>
                <a:cubicBezTo>
                  <a:pt x="451" y="12818"/>
                  <a:pt x="443" y="12894"/>
                  <a:pt x="443" y="12959"/>
                </a:cubicBezTo>
                <a:cubicBezTo>
                  <a:pt x="443" y="13034"/>
                  <a:pt x="431" y="13090"/>
                  <a:pt x="411" y="13110"/>
                </a:cubicBezTo>
                <a:cubicBezTo>
                  <a:pt x="395" y="13127"/>
                  <a:pt x="383" y="13162"/>
                  <a:pt x="383" y="13187"/>
                </a:cubicBezTo>
                <a:cubicBezTo>
                  <a:pt x="383" y="13248"/>
                  <a:pt x="301" y="13558"/>
                  <a:pt x="281" y="13575"/>
                </a:cubicBezTo>
                <a:cubicBezTo>
                  <a:pt x="272" y="13582"/>
                  <a:pt x="256" y="13641"/>
                  <a:pt x="242" y="13708"/>
                </a:cubicBezTo>
                <a:cubicBezTo>
                  <a:pt x="217" y="13832"/>
                  <a:pt x="190" y="13907"/>
                  <a:pt x="122" y="14061"/>
                </a:cubicBezTo>
                <a:cubicBezTo>
                  <a:pt x="101" y="14108"/>
                  <a:pt x="83" y="14167"/>
                  <a:pt x="83" y="14190"/>
                </a:cubicBezTo>
                <a:cubicBezTo>
                  <a:pt x="82" y="14214"/>
                  <a:pt x="73" y="14254"/>
                  <a:pt x="62" y="14281"/>
                </a:cubicBezTo>
                <a:cubicBezTo>
                  <a:pt x="51" y="14308"/>
                  <a:pt x="34" y="14353"/>
                  <a:pt x="23" y="14380"/>
                </a:cubicBezTo>
                <a:cubicBezTo>
                  <a:pt x="5" y="14423"/>
                  <a:pt x="-3" y="14485"/>
                  <a:pt x="2" y="14552"/>
                </a:cubicBezTo>
                <a:cubicBezTo>
                  <a:pt x="6" y="14619"/>
                  <a:pt x="23" y="14687"/>
                  <a:pt x="47" y="14737"/>
                </a:cubicBezTo>
                <a:cubicBezTo>
                  <a:pt x="103" y="14852"/>
                  <a:pt x="145" y="14914"/>
                  <a:pt x="168" y="14914"/>
                </a:cubicBezTo>
                <a:cubicBezTo>
                  <a:pt x="177" y="14914"/>
                  <a:pt x="216" y="14931"/>
                  <a:pt x="252" y="14953"/>
                </a:cubicBezTo>
                <a:cubicBezTo>
                  <a:pt x="304" y="14983"/>
                  <a:pt x="363" y="14989"/>
                  <a:pt x="517" y="14978"/>
                </a:cubicBezTo>
                <a:cubicBezTo>
                  <a:pt x="623" y="14971"/>
                  <a:pt x="666" y="14967"/>
                  <a:pt x="747" y="14961"/>
                </a:cubicBezTo>
                <a:cubicBezTo>
                  <a:pt x="782" y="14948"/>
                  <a:pt x="806" y="14943"/>
                  <a:pt x="814" y="14953"/>
                </a:cubicBezTo>
                <a:cubicBezTo>
                  <a:pt x="816" y="14955"/>
                  <a:pt x="819" y="14951"/>
                  <a:pt x="821" y="14953"/>
                </a:cubicBezTo>
                <a:cubicBezTo>
                  <a:pt x="832" y="14952"/>
                  <a:pt x="846" y="14953"/>
                  <a:pt x="857" y="14953"/>
                </a:cubicBezTo>
                <a:cubicBezTo>
                  <a:pt x="873" y="14946"/>
                  <a:pt x="892" y="14932"/>
                  <a:pt x="910" y="14914"/>
                </a:cubicBezTo>
                <a:cubicBezTo>
                  <a:pt x="1004" y="14818"/>
                  <a:pt x="1394" y="14714"/>
                  <a:pt x="1465" y="14767"/>
                </a:cubicBezTo>
                <a:cubicBezTo>
                  <a:pt x="1502" y="14796"/>
                  <a:pt x="1572" y="14759"/>
                  <a:pt x="1659" y="14660"/>
                </a:cubicBezTo>
                <a:cubicBezTo>
                  <a:pt x="1683" y="14632"/>
                  <a:pt x="1720" y="14602"/>
                  <a:pt x="1761" y="14574"/>
                </a:cubicBezTo>
                <a:cubicBezTo>
                  <a:pt x="1702" y="14559"/>
                  <a:pt x="1730" y="14513"/>
                  <a:pt x="1843" y="14462"/>
                </a:cubicBezTo>
                <a:cubicBezTo>
                  <a:pt x="1910" y="14431"/>
                  <a:pt x="1988" y="14415"/>
                  <a:pt x="2030" y="14419"/>
                </a:cubicBezTo>
                <a:cubicBezTo>
                  <a:pt x="2043" y="14420"/>
                  <a:pt x="2053" y="14419"/>
                  <a:pt x="2065" y="14419"/>
                </a:cubicBezTo>
                <a:cubicBezTo>
                  <a:pt x="2128" y="14393"/>
                  <a:pt x="2196" y="14369"/>
                  <a:pt x="2260" y="14350"/>
                </a:cubicBezTo>
                <a:cubicBezTo>
                  <a:pt x="2282" y="14341"/>
                  <a:pt x="2285" y="14337"/>
                  <a:pt x="2309" y="14328"/>
                </a:cubicBezTo>
                <a:cubicBezTo>
                  <a:pt x="2402" y="14293"/>
                  <a:pt x="2486" y="14258"/>
                  <a:pt x="2497" y="14251"/>
                </a:cubicBezTo>
                <a:cubicBezTo>
                  <a:pt x="2507" y="14243"/>
                  <a:pt x="2578" y="14210"/>
                  <a:pt x="2656" y="14178"/>
                </a:cubicBezTo>
                <a:cubicBezTo>
                  <a:pt x="2827" y="14106"/>
                  <a:pt x="2910" y="14045"/>
                  <a:pt x="2924" y="13984"/>
                </a:cubicBezTo>
                <a:cubicBezTo>
                  <a:pt x="2934" y="13943"/>
                  <a:pt x="2941" y="13948"/>
                  <a:pt x="2977" y="14001"/>
                </a:cubicBezTo>
                <a:cubicBezTo>
                  <a:pt x="2985" y="13976"/>
                  <a:pt x="3005" y="13958"/>
                  <a:pt x="3037" y="13936"/>
                </a:cubicBezTo>
                <a:cubicBezTo>
                  <a:pt x="3086" y="13905"/>
                  <a:pt x="3144" y="13893"/>
                  <a:pt x="3168" y="13911"/>
                </a:cubicBezTo>
                <a:cubicBezTo>
                  <a:pt x="3245" y="13969"/>
                  <a:pt x="3483" y="14424"/>
                  <a:pt x="3483" y="14513"/>
                </a:cubicBezTo>
                <a:cubicBezTo>
                  <a:pt x="3483" y="14561"/>
                  <a:pt x="3522" y="14599"/>
                  <a:pt x="3567" y="14599"/>
                </a:cubicBezTo>
                <a:cubicBezTo>
                  <a:pt x="3645" y="14599"/>
                  <a:pt x="3935" y="15020"/>
                  <a:pt x="3935" y="15133"/>
                </a:cubicBezTo>
                <a:cubicBezTo>
                  <a:pt x="3935" y="15162"/>
                  <a:pt x="3985" y="15253"/>
                  <a:pt x="4048" y="15336"/>
                </a:cubicBezTo>
                <a:cubicBezTo>
                  <a:pt x="4132" y="15447"/>
                  <a:pt x="4150" y="15504"/>
                  <a:pt x="4115" y="15555"/>
                </a:cubicBezTo>
                <a:cubicBezTo>
                  <a:pt x="4080" y="15606"/>
                  <a:pt x="4098" y="15707"/>
                  <a:pt x="4186" y="15921"/>
                </a:cubicBezTo>
                <a:cubicBezTo>
                  <a:pt x="4252" y="16084"/>
                  <a:pt x="4321" y="16255"/>
                  <a:pt x="4338" y="16300"/>
                </a:cubicBezTo>
                <a:cubicBezTo>
                  <a:pt x="4437" y="16570"/>
                  <a:pt x="4577" y="16793"/>
                  <a:pt x="4843" y="17114"/>
                </a:cubicBezTo>
                <a:cubicBezTo>
                  <a:pt x="5094" y="17417"/>
                  <a:pt x="5135" y="17493"/>
                  <a:pt x="5098" y="17579"/>
                </a:cubicBezTo>
                <a:cubicBezTo>
                  <a:pt x="5064" y="17655"/>
                  <a:pt x="5072" y="17708"/>
                  <a:pt x="5129" y="17785"/>
                </a:cubicBezTo>
                <a:cubicBezTo>
                  <a:pt x="5172" y="17843"/>
                  <a:pt x="5223" y="17878"/>
                  <a:pt x="5242" y="17863"/>
                </a:cubicBezTo>
                <a:cubicBezTo>
                  <a:pt x="5262" y="17848"/>
                  <a:pt x="5290" y="17861"/>
                  <a:pt x="5306" y="17893"/>
                </a:cubicBezTo>
                <a:cubicBezTo>
                  <a:pt x="5327" y="17934"/>
                  <a:pt x="5353" y="17935"/>
                  <a:pt x="5394" y="17893"/>
                </a:cubicBezTo>
                <a:cubicBezTo>
                  <a:pt x="5439" y="17848"/>
                  <a:pt x="5498" y="17895"/>
                  <a:pt x="5638" y="18095"/>
                </a:cubicBezTo>
                <a:cubicBezTo>
                  <a:pt x="5756" y="18264"/>
                  <a:pt x="5804" y="18376"/>
                  <a:pt x="5776" y="18410"/>
                </a:cubicBezTo>
                <a:cubicBezTo>
                  <a:pt x="5712" y="18488"/>
                  <a:pt x="5723" y="18526"/>
                  <a:pt x="5811" y="18535"/>
                </a:cubicBezTo>
                <a:cubicBezTo>
                  <a:pt x="5940" y="18547"/>
                  <a:pt x="6140" y="18654"/>
                  <a:pt x="6140" y="18711"/>
                </a:cubicBezTo>
                <a:cubicBezTo>
                  <a:pt x="6140" y="18740"/>
                  <a:pt x="6181" y="18777"/>
                  <a:pt x="6232" y="18797"/>
                </a:cubicBezTo>
                <a:cubicBezTo>
                  <a:pt x="6332" y="18836"/>
                  <a:pt x="6769" y="19340"/>
                  <a:pt x="6769" y="19417"/>
                </a:cubicBezTo>
                <a:cubicBezTo>
                  <a:pt x="6769" y="19475"/>
                  <a:pt x="7184" y="19844"/>
                  <a:pt x="7229" y="19826"/>
                </a:cubicBezTo>
                <a:cubicBezTo>
                  <a:pt x="7246" y="19819"/>
                  <a:pt x="7285" y="19859"/>
                  <a:pt x="7310" y="19917"/>
                </a:cubicBezTo>
                <a:cubicBezTo>
                  <a:pt x="7335" y="19974"/>
                  <a:pt x="7480" y="20114"/>
                  <a:pt x="7635" y="20227"/>
                </a:cubicBezTo>
                <a:cubicBezTo>
                  <a:pt x="7902" y="20422"/>
                  <a:pt x="8394" y="20927"/>
                  <a:pt x="8430" y="21045"/>
                </a:cubicBezTo>
                <a:cubicBezTo>
                  <a:pt x="8432" y="21049"/>
                  <a:pt x="8435" y="21057"/>
                  <a:pt x="8437" y="21062"/>
                </a:cubicBezTo>
                <a:cubicBezTo>
                  <a:pt x="8440" y="21064"/>
                  <a:pt x="8441" y="21064"/>
                  <a:pt x="8444" y="21066"/>
                </a:cubicBezTo>
                <a:cubicBezTo>
                  <a:pt x="8546" y="21124"/>
                  <a:pt x="8762" y="21252"/>
                  <a:pt x="8921" y="21346"/>
                </a:cubicBezTo>
                <a:cubicBezTo>
                  <a:pt x="8985" y="21384"/>
                  <a:pt x="9046" y="21415"/>
                  <a:pt x="9105" y="21445"/>
                </a:cubicBezTo>
                <a:cubicBezTo>
                  <a:pt x="9205" y="21345"/>
                  <a:pt x="9302" y="21363"/>
                  <a:pt x="9642" y="21548"/>
                </a:cubicBezTo>
                <a:cubicBezTo>
                  <a:pt x="9691" y="21575"/>
                  <a:pt x="9725" y="21589"/>
                  <a:pt x="9752" y="21596"/>
                </a:cubicBezTo>
                <a:cubicBezTo>
                  <a:pt x="9767" y="21596"/>
                  <a:pt x="9779" y="21600"/>
                  <a:pt x="9794" y="21600"/>
                </a:cubicBezTo>
                <a:cubicBezTo>
                  <a:pt x="9820" y="21594"/>
                  <a:pt x="9844" y="21574"/>
                  <a:pt x="9876" y="21540"/>
                </a:cubicBezTo>
                <a:cubicBezTo>
                  <a:pt x="9929" y="21481"/>
                  <a:pt x="9966" y="21472"/>
                  <a:pt x="9985" y="21510"/>
                </a:cubicBezTo>
                <a:cubicBezTo>
                  <a:pt x="10022" y="21582"/>
                  <a:pt x="10158" y="21560"/>
                  <a:pt x="10250" y="21467"/>
                </a:cubicBezTo>
                <a:cubicBezTo>
                  <a:pt x="10289" y="21427"/>
                  <a:pt x="10405" y="21402"/>
                  <a:pt x="10515" y="21411"/>
                </a:cubicBezTo>
                <a:cubicBezTo>
                  <a:pt x="10623" y="21419"/>
                  <a:pt x="10736" y="21407"/>
                  <a:pt x="10766" y="21385"/>
                </a:cubicBezTo>
                <a:cubicBezTo>
                  <a:pt x="10796" y="21362"/>
                  <a:pt x="10842" y="21354"/>
                  <a:pt x="10865" y="21372"/>
                </a:cubicBezTo>
                <a:cubicBezTo>
                  <a:pt x="10888" y="21389"/>
                  <a:pt x="10917" y="21381"/>
                  <a:pt x="10932" y="21350"/>
                </a:cubicBezTo>
                <a:cubicBezTo>
                  <a:pt x="10948" y="21320"/>
                  <a:pt x="11013" y="21310"/>
                  <a:pt x="11074" y="21329"/>
                </a:cubicBezTo>
                <a:cubicBezTo>
                  <a:pt x="11076" y="21329"/>
                  <a:pt x="11079" y="21328"/>
                  <a:pt x="11081" y="21329"/>
                </a:cubicBezTo>
                <a:cubicBezTo>
                  <a:pt x="11105" y="21315"/>
                  <a:pt x="11176" y="21284"/>
                  <a:pt x="11257" y="21251"/>
                </a:cubicBezTo>
                <a:cubicBezTo>
                  <a:pt x="11319" y="21227"/>
                  <a:pt x="11354" y="21209"/>
                  <a:pt x="11392" y="21191"/>
                </a:cubicBezTo>
                <a:cubicBezTo>
                  <a:pt x="11485" y="21122"/>
                  <a:pt x="11607" y="21059"/>
                  <a:pt x="11682" y="21049"/>
                </a:cubicBezTo>
                <a:cubicBezTo>
                  <a:pt x="11976" y="21009"/>
                  <a:pt x="12106" y="20957"/>
                  <a:pt x="12173" y="20851"/>
                </a:cubicBezTo>
                <a:cubicBezTo>
                  <a:pt x="12214" y="20786"/>
                  <a:pt x="12312" y="20735"/>
                  <a:pt x="12420" y="20722"/>
                </a:cubicBezTo>
                <a:cubicBezTo>
                  <a:pt x="12519" y="20709"/>
                  <a:pt x="12652" y="20678"/>
                  <a:pt x="12713" y="20649"/>
                </a:cubicBezTo>
                <a:cubicBezTo>
                  <a:pt x="12775" y="20619"/>
                  <a:pt x="12887" y="20604"/>
                  <a:pt x="12964" y="20618"/>
                </a:cubicBezTo>
                <a:cubicBezTo>
                  <a:pt x="12984" y="20622"/>
                  <a:pt x="13006" y="20627"/>
                  <a:pt x="13024" y="20627"/>
                </a:cubicBezTo>
                <a:cubicBezTo>
                  <a:pt x="13027" y="20627"/>
                  <a:pt x="13026" y="20623"/>
                  <a:pt x="13028" y="20623"/>
                </a:cubicBezTo>
                <a:cubicBezTo>
                  <a:pt x="13050" y="20619"/>
                  <a:pt x="13074" y="20614"/>
                  <a:pt x="13088" y="20605"/>
                </a:cubicBezTo>
                <a:cubicBezTo>
                  <a:pt x="13093" y="20602"/>
                  <a:pt x="13112" y="20597"/>
                  <a:pt x="13127" y="20593"/>
                </a:cubicBezTo>
                <a:cubicBezTo>
                  <a:pt x="13130" y="20590"/>
                  <a:pt x="13136" y="20587"/>
                  <a:pt x="13138" y="20584"/>
                </a:cubicBezTo>
                <a:cubicBezTo>
                  <a:pt x="13154" y="20551"/>
                  <a:pt x="13225" y="20524"/>
                  <a:pt x="13293" y="20524"/>
                </a:cubicBezTo>
                <a:cubicBezTo>
                  <a:pt x="13361" y="20524"/>
                  <a:pt x="13432" y="20504"/>
                  <a:pt x="13456" y="20476"/>
                </a:cubicBezTo>
                <a:cubicBezTo>
                  <a:pt x="13515" y="20408"/>
                  <a:pt x="14115" y="20186"/>
                  <a:pt x="14145" y="20222"/>
                </a:cubicBezTo>
                <a:cubicBezTo>
                  <a:pt x="14166" y="20248"/>
                  <a:pt x="14173" y="20299"/>
                  <a:pt x="14173" y="20351"/>
                </a:cubicBezTo>
                <a:cubicBezTo>
                  <a:pt x="14189" y="20348"/>
                  <a:pt x="14206" y="20345"/>
                  <a:pt x="14222" y="20343"/>
                </a:cubicBezTo>
                <a:cubicBezTo>
                  <a:pt x="14268" y="20337"/>
                  <a:pt x="14314" y="20323"/>
                  <a:pt x="14325" y="20313"/>
                </a:cubicBezTo>
                <a:cubicBezTo>
                  <a:pt x="14336" y="20302"/>
                  <a:pt x="14375" y="20285"/>
                  <a:pt x="14413" y="20274"/>
                </a:cubicBezTo>
                <a:cubicBezTo>
                  <a:pt x="14504" y="20249"/>
                  <a:pt x="14493" y="20252"/>
                  <a:pt x="14579" y="20205"/>
                </a:cubicBezTo>
                <a:cubicBezTo>
                  <a:pt x="14620" y="20183"/>
                  <a:pt x="14688" y="20162"/>
                  <a:pt x="14731" y="20162"/>
                </a:cubicBezTo>
                <a:cubicBezTo>
                  <a:pt x="14775" y="20162"/>
                  <a:pt x="14838" y="20148"/>
                  <a:pt x="14869" y="20128"/>
                </a:cubicBezTo>
                <a:cubicBezTo>
                  <a:pt x="14901" y="20108"/>
                  <a:pt x="14942" y="20089"/>
                  <a:pt x="14961" y="20089"/>
                </a:cubicBezTo>
                <a:cubicBezTo>
                  <a:pt x="14980" y="20089"/>
                  <a:pt x="14996" y="20083"/>
                  <a:pt x="14996" y="20072"/>
                </a:cubicBezTo>
                <a:cubicBezTo>
                  <a:pt x="14996" y="20060"/>
                  <a:pt x="15034" y="20034"/>
                  <a:pt x="15081" y="20016"/>
                </a:cubicBezTo>
                <a:cubicBezTo>
                  <a:pt x="15128" y="19998"/>
                  <a:pt x="15173" y="19975"/>
                  <a:pt x="15184" y="19964"/>
                </a:cubicBezTo>
                <a:cubicBezTo>
                  <a:pt x="15194" y="19953"/>
                  <a:pt x="15223" y="19942"/>
                  <a:pt x="15247" y="19942"/>
                </a:cubicBezTo>
                <a:cubicBezTo>
                  <a:pt x="15272" y="19942"/>
                  <a:pt x="15298" y="19933"/>
                  <a:pt x="15304" y="19921"/>
                </a:cubicBezTo>
                <a:cubicBezTo>
                  <a:pt x="15310" y="19908"/>
                  <a:pt x="15368" y="19886"/>
                  <a:pt x="15431" y="19869"/>
                </a:cubicBezTo>
                <a:cubicBezTo>
                  <a:pt x="15545" y="19839"/>
                  <a:pt x="15828" y="19689"/>
                  <a:pt x="15848" y="19650"/>
                </a:cubicBezTo>
                <a:cubicBezTo>
                  <a:pt x="15854" y="19638"/>
                  <a:pt x="15893" y="19624"/>
                  <a:pt x="15937" y="19615"/>
                </a:cubicBezTo>
                <a:cubicBezTo>
                  <a:pt x="15980" y="19606"/>
                  <a:pt x="16023" y="19592"/>
                  <a:pt x="16028" y="19581"/>
                </a:cubicBezTo>
                <a:cubicBezTo>
                  <a:pt x="16034" y="19570"/>
                  <a:pt x="16072" y="19551"/>
                  <a:pt x="16113" y="19542"/>
                </a:cubicBezTo>
                <a:cubicBezTo>
                  <a:pt x="16155" y="19533"/>
                  <a:pt x="16234" y="19511"/>
                  <a:pt x="16290" y="19490"/>
                </a:cubicBezTo>
                <a:cubicBezTo>
                  <a:pt x="16384" y="19455"/>
                  <a:pt x="16398" y="19451"/>
                  <a:pt x="16467" y="19490"/>
                </a:cubicBezTo>
                <a:cubicBezTo>
                  <a:pt x="16594" y="19564"/>
                  <a:pt x="16700" y="19527"/>
                  <a:pt x="16838" y="19361"/>
                </a:cubicBezTo>
                <a:cubicBezTo>
                  <a:pt x="16901" y="19285"/>
                  <a:pt x="16968" y="19211"/>
                  <a:pt x="16986" y="19193"/>
                </a:cubicBezTo>
                <a:cubicBezTo>
                  <a:pt x="17004" y="19176"/>
                  <a:pt x="17021" y="19136"/>
                  <a:pt x="17021" y="19107"/>
                </a:cubicBezTo>
                <a:cubicBezTo>
                  <a:pt x="17021" y="19047"/>
                  <a:pt x="17074" y="18969"/>
                  <a:pt x="17113" y="18969"/>
                </a:cubicBezTo>
                <a:cubicBezTo>
                  <a:pt x="17128" y="18969"/>
                  <a:pt x="17142" y="18958"/>
                  <a:pt x="17142" y="18944"/>
                </a:cubicBezTo>
                <a:cubicBezTo>
                  <a:pt x="17142" y="18929"/>
                  <a:pt x="17169" y="18906"/>
                  <a:pt x="17202" y="18892"/>
                </a:cubicBezTo>
                <a:cubicBezTo>
                  <a:pt x="17235" y="18878"/>
                  <a:pt x="17262" y="18858"/>
                  <a:pt x="17262" y="18849"/>
                </a:cubicBezTo>
                <a:cubicBezTo>
                  <a:pt x="17262" y="18840"/>
                  <a:pt x="17290" y="18814"/>
                  <a:pt x="17329" y="18789"/>
                </a:cubicBezTo>
                <a:cubicBezTo>
                  <a:pt x="17367" y="18763"/>
                  <a:pt x="17400" y="18734"/>
                  <a:pt x="17400" y="18724"/>
                </a:cubicBezTo>
                <a:cubicBezTo>
                  <a:pt x="17400" y="18709"/>
                  <a:pt x="17426" y="18693"/>
                  <a:pt x="17527" y="18659"/>
                </a:cubicBezTo>
                <a:cubicBezTo>
                  <a:pt x="17535" y="18657"/>
                  <a:pt x="17553" y="18657"/>
                  <a:pt x="17569" y="18655"/>
                </a:cubicBezTo>
                <a:cubicBezTo>
                  <a:pt x="17604" y="18652"/>
                  <a:pt x="17742" y="18510"/>
                  <a:pt x="17742" y="18479"/>
                </a:cubicBezTo>
                <a:cubicBezTo>
                  <a:pt x="17742" y="18442"/>
                  <a:pt x="17827" y="18336"/>
                  <a:pt x="17845" y="18349"/>
                </a:cubicBezTo>
                <a:cubicBezTo>
                  <a:pt x="17854" y="18357"/>
                  <a:pt x="17863" y="18350"/>
                  <a:pt x="17863" y="18337"/>
                </a:cubicBezTo>
                <a:cubicBezTo>
                  <a:pt x="17863" y="18323"/>
                  <a:pt x="17880" y="18306"/>
                  <a:pt x="17901" y="18298"/>
                </a:cubicBezTo>
                <a:cubicBezTo>
                  <a:pt x="17923" y="18289"/>
                  <a:pt x="18004" y="18220"/>
                  <a:pt x="18082" y="18147"/>
                </a:cubicBezTo>
                <a:cubicBezTo>
                  <a:pt x="18159" y="18074"/>
                  <a:pt x="18227" y="18014"/>
                  <a:pt x="18234" y="18014"/>
                </a:cubicBezTo>
                <a:cubicBezTo>
                  <a:pt x="18240" y="18014"/>
                  <a:pt x="18258" y="18000"/>
                  <a:pt x="18273" y="17983"/>
                </a:cubicBezTo>
                <a:cubicBezTo>
                  <a:pt x="18287" y="17967"/>
                  <a:pt x="18318" y="17939"/>
                  <a:pt x="18343" y="17919"/>
                </a:cubicBezTo>
                <a:cubicBezTo>
                  <a:pt x="18369" y="17899"/>
                  <a:pt x="18422" y="17842"/>
                  <a:pt x="18463" y="17794"/>
                </a:cubicBezTo>
                <a:cubicBezTo>
                  <a:pt x="18504" y="17746"/>
                  <a:pt x="18596" y="17654"/>
                  <a:pt x="18665" y="17587"/>
                </a:cubicBezTo>
                <a:cubicBezTo>
                  <a:pt x="18733" y="17521"/>
                  <a:pt x="18803" y="17447"/>
                  <a:pt x="18820" y="17424"/>
                </a:cubicBezTo>
                <a:cubicBezTo>
                  <a:pt x="18838" y="17400"/>
                  <a:pt x="18861" y="17381"/>
                  <a:pt x="18870" y="17381"/>
                </a:cubicBezTo>
                <a:cubicBezTo>
                  <a:pt x="18878" y="17381"/>
                  <a:pt x="18899" y="17361"/>
                  <a:pt x="18919" y="17338"/>
                </a:cubicBezTo>
                <a:cubicBezTo>
                  <a:pt x="18939" y="17314"/>
                  <a:pt x="18987" y="17262"/>
                  <a:pt x="19025" y="17221"/>
                </a:cubicBezTo>
                <a:cubicBezTo>
                  <a:pt x="19063" y="17181"/>
                  <a:pt x="19111" y="17117"/>
                  <a:pt x="19131" y="17079"/>
                </a:cubicBezTo>
                <a:cubicBezTo>
                  <a:pt x="19151" y="17042"/>
                  <a:pt x="19183" y="16992"/>
                  <a:pt x="19202" y="16967"/>
                </a:cubicBezTo>
                <a:cubicBezTo>
                  <a:pt x="19221" y="16943"/>
                  <a:pt x="19266" y="16878"/>
                  <a:pt x="19304" y="16821"/>
                </a:cubicBezTo>
                <a:cubicBezTo>
                  <a:pt x="19343" y="16764"/>
                  <a:pt x="19398" y="16695"/>
                  <a:pt x="19425" y="16666"/>
                </a:cubicBezTo>
                <a:cubicBezTo>
                  <a:pt x="19571" y="16507"/>
                  <a:pt x="19827" y="16185"/>
                  <a:pt x="19827" y="16162"/>
                </a:cubicBezTo>
                <a:cubicBezTo>
                  <a:pt x="19827" y="16148"/>
                  <a:pt x="19839" y="16127"/>
                  <a:pt x="19856" y="16119"/>
                </a:cubicBezTo>
                <a:cubicBezTo>
                  <a:pt x="19872" y="16112"/>
                  <a:pt x="19888" y="16094"/>
                  <a:pt x="19888" y="16076"/>
                </a:cubicBezTo>
                <a:cubicBezTo>
                  <a:pt x="19888" y="16059"/>
                  <a:pt x="19912" y="16018"/>
                  <a:pt x="19944" y="15986"/>
                </a:cubicBezTo>
                <a:cubicBezTo>
                  <a:pt x="19976" y="15953"/>
                  <a:pt x="20027" y="15878"/>
                  <a:pt x="20057" y="15822"/>
                </a:cubicBezTo>
                <a:cubicBezTo>
                  <a:pt x="20088" y="15766"/>
                  <a:pt x="20117" y="15723"/>
                  <a:pt x="20124" y="15723"/>
                </a:cubicBezTo>
                <a:cubicBezTo>
                  <a:pt x="20131" y="15723"/>
                  <a:pt x="20150" y="15691"/>
                  <a:pt x="20163" y="15654"/>
                </a:cubicBezTo>
                <a:cubicBezTo>
                  <a:pt x="20177" y="15617"/>
                  <a:pt x="20221" y="15541"/>
                  <a:pt x="20266" y="15482"/>
                </a:cubicBezTo>
                <a:cubicBezTo>
                  <a:pt x="20310" y="15423"/>
                  <a:pt x="20347" y="15365"/>
                  <a:pt x="20347" y="15353"/>
                </a:cubicBezTo>
                <a:cubicBezTo>
                  <a:pt x="20347" y="15341"/>
                  <a:pt x="20356" y="15331"/>
                  <a:pt x="20365" y="15331"/>
                </a:cubicBezTo>
                <a:cubicBezTo>
                  <a:pt x="20396" y="15331"/>
                  <a:pt x="20532" y="15086"/>
                  <a:pt x="20640" y="14832"/>
                </a:cubicBezTo>
                <a:cubicBezTo>
                  <a:pt x="20722" y="14641"/>
                  <a:pt x="20812" y="14465"/>
                  <a:pt x="20849" y="14427"/>
                </a:cubicBezTo>
                <a:cubicBezTo>
                  <a:pt x="20867" y="14409"/>
                  <a:pt x="20990" y="14184"/>
                  <a:pt x="20990" y="14169"/>
                </a:cubicBezTo>
                <a:cubicBezTo>
                  <a:pt x="20990" y="14161"/>
                  <a:pt x="21012" y="14121"/>
                  <a:pt x="21040" y="14079"/>
                </a:cubicBezTo>
                <a:cubicBezTo>
                  <a:pt x="21067" y="14036"/>
                  <a:pt x="21098" y="13989"/>
                  <a:pt x="21107" y="13975"/>
                </a:cubicBezTo>
                <a:cubicBezTo>
                  <a:pt x="21116" y="13961"/>
                  <a:pt x="21152" y="13902"/>
                  <a:pt x="21188" y="13842"/>
                </a:cubicBezTo>
                <a:cubicBezTo>
                  <a:pt x="21224" y="13782"/>
                  <a:pt x="21285" y="13689"/>
                  <a:pt x="21322" y="13639"/>
                </a:cubicBezTo>
                <a:cubicBezTo>
                  <a:pt x="21404" y="13532"/>
                  <a:pt x="21506" y="13328"/>
                  <a:pt x="21524" y="13235"/>
                </a:cubicBezTo>
                <a:cubicBezTo>
                  <a:pt x="21531" y="13198"/>
                  <a:pt x="21540" y="13158"/>
                  <a:pt x="21549" y="13144"/>
                </a:cubicBezTo>
                <a:cubicBezTo>
                  <a:pt x="21571" y="13107"/>
                  <a:pt x="21597" y="12893"/>
                  <a:pt x="21594" y="12744"/>
                </a:cubicBezTo>
                <a:cubicBezTo>
                  <a:pt x="21588" y="12339"/>
                  <a:pt x="21568" y="11943"/>
                  <a:pt x="21552" y="11900"/>
                </a:cubicBezTo>
                <a:cubicBezTo>
                  <a:pt x="21534" y="11852"/>
                  <a:pt x="21524" y="11772"/>
                  <a:pt x="21499" y="11491"/>
                </a:cubicBezTo>
                <a:cubicBezTo>
                  <a:pt x="21492" y="11414"/>
                  <a:pt x="21477" y="11343"/>
                  <a:pt x="21467" y="11336"/>
                </a:cubicBezTo>
                <a:cubicBezTo>
                  <a:pt x="21458" y="11329"/>
                  <a:pt x="21450" y="11277"/>
                  <a:pt x="21450" y="11220"/>
                </a:cubicBezTo>
                <a:cubicBezTo>
                  <a:pt x="21450" y="11163"/>
                  <a:pt x="21438" y="11095"/>
                  <a:pt x="21421" y="11069"/>
                </a:cubicBezTo>
                <a:cubicBezTo>
                  <a:pt x="21405" y="11043"/>
                  <a:pt x="21390" y="10969"/>
                  <a:pt x="21390" y="10905"/>
                </a:cubicBezTo>
                <a:cubicBezTo>
                  <a:pt x="21389" y="10842"/>
                  <a:pt x="21381" y="10789"/>
                  <a:pt x="21372" y="10789"/>
                </a:cubicBezTo>
                <a:cubicBezTo>
                  <a:pt x="21363" y="10789"/>
                  <a:pt x="21344" y="10730"/>
                  <a:pt x="21329" y="10656"/>
                </a:cubicBezTo>
                <a:cubicBezTo>
                  <a:pt x="21315" y="10581"/>
                  <a:pt x="21296" y="10512"/>
                  <a:pt x="21287" y="10505"/>
                </a:cubicBezTo>
                <a:cubicBezTo>
                  <a:pt x="21278" y="10498"/>
                  <a:pt x="21269" y="10454"/>
                  <a:pt x="21269" y="10406"/>
                </a:cubicBezTo>
                <a:cubicBezTo>
                  <a:pt x="21269" y="10356"/>
                  <a:pt x="21239" y="10241"/>
                  <a:pt x="21199" y="10139"/>
                </a:cubicBezTo>
                <a:cubicBezTo>
                  <a:pt x="21160" y="10040"/>
                  <a:pt x="21128" y="9945"/>
                  <a:pt x="21128" y="9932"/>
                </a:cubicBezTo>
                <a:cubicBezTo>
                  <a:pt x="21128" y="9920"/>
                  <a:pt x="21121" y="9911"/>
                  <a:pt x="21110" y="9911"/>
                </a:cubicBezTo>
                <a:cubicBezTo>
                  <a:pt x="21099" y="9911"/>
                  <a:pt x="21089" y="9888"/>
                  <a:pt x="21089" y="9859"/>
                </a:cubicBezTo>
                <a:cubicBezTo>
                  <a:pt x="21089" y="9808"/>
                  <a:pt x="21014" y="9612"/>
                  <a:pt x="20958" y="9515"/>
                </a:cubicBezTo>
                <a:cubicBezTo>
                  <a:pt x="20942" y="9486"/>
                  <a:pt x="20930" y="9419"/>
                  <a:pt x="20930" y="9368"/>
                </a:cubicBezTo>
                <a:cubicBezTo>
                  <a:pt x="20930" y="9318"/>
                  <a:pt x="20919" y="9278"/>
                  <a:pt x="20909" y="9278"/>
                </a:cubicBezTo>
                <a:cubicBezTo>
                  <a:pt x="20899" y="9278"/>
                  <a:pt x="20884" y="9245"/>
                  <a:pt x="20877" y="9205"/>
                </a:cubicBezTo>
                <a:cubicBezTo>
                  <a:pt x="20870" y="9165"/>
                  <a:pt x="20858" y="9132"/>
                  <a:pt x="20849" y="9132"/>
                </a:cubicBezTo>
                <a:cubicBezTo>
                  <a:pt x="20840" y="9132"/>
                  <a:pt x="20826" y="9087"/>
                  <a:pt x="20821" y="9037"/>
                </a:cubicBezTo>
                <a:cubicBezTo>
                  <a:pt x="20815" y="8987"/>
                  <a:pt x="20807" y="8914"/>
                  <a:pt x="20799" y="8873"/>
                </a:cubicBezTo>
                <a:cubicBezTo>
                  <a:pt x="20782" y="8782"/>
                  <a:pt x="20652" y="8454"/>
                  <a:pt x="20626" y="8434"/>
                </a:cubicBezTo>
                <a:cubicBezTo>
                  <a:pt x="20616" y="8426"/>
                  <a:pt x="20609" y="8388"/>
                  <a:pt x="20609" y="8348"/>
                </a:cubicBezTo>
                <a:cubicBezTo>
                  <a:pt x="20609" y="8309"/>
                  <a:pt x="20598" y="8275"/>
                  <a:pt x="20587" y="8275"/>
                </a:cubicBezTo>
                <a:cubicBezTo>
                  <a:pt x="20576" y="8275"/>
                  <a:pt x="20566" y="8248"/>
                  <a:pt x="20566" y="8215"/>
                </a:cubicBezTo>
                <a:cubicBezTo>
                  <a:pt x="20566" y="8181"/>
                  <a:pt x="20559" y="8135"/>
                  <a:pt x="20548" y="8111"/>
                </a:cubicBezTo>
                <a:cubicBezTo>
                  <a:pt x="20484" y="7964"/>
                  <a:pt x="20407" y="7749"/>
                  <a:pt x="20407" y="7715"/>
                </a:cubicBezTo>
                <a:cubicBezTo>
                  <a:pt x="20407" y="7693"/>
                  <a:pt x="20395" y="7655"/>
                  <a:pt x="20379" y="7629"/>
                </a:cubicBezTo>
                <a:cubicBezTo>
                  <a:pt x="20363" y="7603"/>
                  <a:pt x="20347" y="7556"/>
                  <a:pt x="20347" y="7526"/>
                </a:cubicBezTo>
                <a:cubicBezTo>
                  <a:pt x="20347" y="7496"/>
                  <a:pt x="20341" y="7470"/>
                  <a:pt x="20333" y="7470"/>
                </a:cubicBezTo>
                <a:cubicBezTo>
                  <a:pt x="20325" y="7470"/>
                  <a:pt x="20303" y="7436"/>
                  <a:pt x="20287" y="7392"/>
                </a:cubicBezTo>
                <a:cubicBezTo>
                  <a:pt x="20271" y="7349"/>
                  <a:pt x="20250" y="7298"/>
                  <a:pt x="20241" y="7285"/>
                </a:cubicBezTo>
                <a:cubicBezTo>
                  <a:pt x="20210" y="7240"/>
                  <a:pt x="20098" y="7019"/>
                  <a:pt x="20075" y="6957"/>
                </a:cubicBezTo>
                <a:cubicBezTo>
                  <a:pt x="20063" y="6924"/>
                  <a:pt x="20028" y="6831"/>
                  <a:pt x="19997" y="6751"/>
                </a:cubicBezTo>
                <a:cubicBezTo>
                  <a:pt x="19967" y="6670"/>
                  <a:pt x="19930" y="6572"/>
                  <a:pt x="19916" y="6531"/>
                </a:cubicBezTo>
                <a:cubicBezTo>
                  <a:pt x="19840" y="6318"/>
                  <a:pt x="19814" y="6256"/>
                  <a:pt x="19782" y="6213"/>
                </a:cubicBezTo>
                <a:cubicBezTo>
                  <a:pt x="19762" y="6187"/>
                  <a:pt x="19746" y="6160"/>
                  <a:pt x="19746" y="6148"/>
                </a:cubicBezTo>
                <a:cubicBezTo>
                  <a:pt x="19746" y="6127"/>
                  <a:pt x="19724" y="6087"/>
                  <a:pt x="19665" y="6010"/>
                </a:cubicBezTo>
                <a:cubicBezTo>
                  <a:pt x="19609" y="5937"/>
                  <a:pt x="19486" y="5625"/>
                  <a:pt x="19485" y="5550"/>
                </a:cubicBezTo>
                <a:cubicBezTo>
                  <a:pt x="19484" y="5526"/>
                  <a:pt x="19473" y="5485"/>
                  <a:pt x="19456" y="5459"/>
                </a:cubicBezTo>
                <a:cubicBezTo>
                  <a:pt x="19440" y="5433"/>
                  <a:pt x="19425" y="5376"/>
                  <a:pt x="19425" y="5334"/>
                </a:cubicBezTo>
                <a:cubicBezTo>
                  <a:pt x="19425" y="5293"/>
                  <a:pt x="19416" y="5248"/>
                  <a:pt x="19407" y="5235"/>
                </a:cubicBezTo>
                <a:cubicBezTo>
                  <a:pt x="19398" y="5223"/>
                  <a:pt x="19379" y="5161"/>
                  <a:pt x="19365" y="5098"/>
                </a:cubicBezTo>
                <a:cubicBezTo>
                  <a:pt x="19350" y="5034"/>
                  <a:pt x="19333" y="4981"/>
                  <a:pt x="19326" y="4981"/>
                </a:cubicBezTo>
                <a:cubicBezTo>
                  <a:pt x="19313" y="4981"/>
                  <a:pt x="19296" y="4937"/>
                  <a:pt x="19234" y="4753"/>
                </a:cubicBezTo>
                <a:cubicBezTo>
                  <a:pt x="19217" y="4703"/>
                  <a:pt x="19195" y="4663"/>
                  <a:pt x="19184" y="4663"/>
                </a:cubicBezTo>
                <a:cubicBezTo>
                  <a:pt x="19173" y="4663"/>
                  <a:pt x="19163" y="4644"/>
                  <a:pt x="19163" y="4624"/>
                </a:cubicBezTo>
                <a:cubicBezTo>
                  <a:pt x="19163" y="4604"/>
                  <a:pt x="19156" y="4590"/>
                  <a:pt x="19145" y="4590"/>
                </a:cubicBezTo>
                <a:cubicBezTo>
                  <a:pt x="19134" y="4590"/>
                  <a:pt x="19106" y="4537"/>
                  <a:pt x="19082" y="4473"/>
                </a:cubicBezTo>
                <a:cubicBezTo>
                  <a:pt x="19057" y="4409"/>
                  <a:pt x="19031" y="4353"/>
                  <a:pt x="19022" y="4348"/>
                </a:cubicBezTo>
                <a:cubicBezTo>
                  <a:pt x="19013" y="4344"/>
                  <a:pt x="19004" y="4324"/>
                  <a:pt x="19004" y="4305"/>
                </a:cubicBezTo>
                <a:cubicBezTo>
                  <a:pt x="19004" y="4286"/>
                  <a:pt x="18994" y="4271"/>
                  <a:pt x="18983" y="4271"/>
                </a:cubicBezTo>
                <a:cubicBezTo>
                  <a:pt x="18972" y="4271"/>
                  <a:pt x="18965" y="4254"/>
                  <a:pt x="18965" y="4232"/>
                </a:cubicBezTo>
                <a:cubicBezTo>
                  <a:pt x="18965" y="4211"/>
                  <a:pt x="18948" y="4158"/>
                  <a:pt x="18930" y="4116"/>
                </a:cubicBezTo>
                <a:cubicBezTo>
                  <a:pt x="18912" y="4074"/>
                  <a:pt x="18891" y="4024"/>
                  <a:pt x="18884" y="4004"/>
                </a:cubicBezTo>
                <a:cubicBezTo>
                  <a:pt x="18847" y="3904"/>
                  <a:pt x="18770" y="3741"/>
                  <a:pt x="18739" y="3698"/>
                </a:cubicBezTo>
                <a:cubicBezTo>
                  <a:pt x="18720" y="3672"/>
                  <a:pt x="18704" y="3643"/>
                  <a:pt x="18704" y="3629"/>
                </a:cubicBezTo>
                <a:cubicBezTo>
                  <a:pt x="18704" y="3616"/>
                  <a:pt x="18669" y="3520"/>
                  <a:pt x="18629" y="3418"/>
                </a:cubicBezTo>
                <a:cubicBezTo>
                  <a:pt x="18590" y="3317"/>
                  <a:pt x="18549" y="3207"/>
                  <a:pt x="18538" y="3173"/>
                </a:cubicBezTo>
                <a:cubicBezTo>
                  <a:pt x="18527" y="3139"/>
                  <a:pt x="18510" y="3092"/>
                  <a:pt x="18499" y="3065"/>
                </a:cubicBezTo>
                <a:cubicBezTo>
                  <a:pt x="18487" y="3039"/>
                  <a:pt x="18453" y="2960"/>
                  <a:pt x="18424" y="2893"/>
                </a:cubicBezTo>
                <a:cubicBezTo>
                  <a:pt x="18396" y="2826"/>
                  <a:pt x="18366" y="2769"/>
                  <a:pt x="18357" y="2764"/>
                </a:cubicBezTo>
                <a:cubicBezTo>
                  <a:pt x="18349" y="2760"/>
                  <a:pt x="18343" y="2740"/>
                  <a:pt x="18343" y="2721"/>
                </a:cubicBezTo>
                <a:cubicBezTo>
                  <a:pt x="18343" y="2702"/>
                  <a:pt x="18335" y="2687"/>
                  <a:pt x="18326" y="2687"/>
                </a:cubicBezTo>
                <a:cubicBezTo>
                  <a:pt x="18316" y="2687"/>
                  <a:pt x="18303" y="2663"/>
                  <a:pt x="18297" y="2635"/>
                </a:cubicBezTo>
                <a:cubicBezTo>
                  <a:pt x="18286" y="2584"/>
                  <a:pt x="18288" y="2584"/>
                  <a:pt x="18428" y="2600"/>
                </a:cubicBezTo>
                <a:cubicBezTo>
                  <a:pt x="18507" y="2610"/>
                  <a:pt x="18610" y="2633"/>
                  <a:pt x="18654" y="2652"/>
                </a:cubicBezTo>
                <a:cubicBezTo>
                  <a:pt x="18704" y="2673"/>
                  <a:pt x="18823" y="2685"/>
                  <a:pt x="18965" y="2687"/>
                </a:cubicBezTo>
                <a:cubicBezTo>
                  <a:pt x="19092" y="2688"/>
                  <a:pt x="19239" y="2699"/>
                  <a:pt x="19294" y="2712"/>
                </a:cubicBezTo>
                <a:cubicBezTo>
                  <a:pt x="19469" y="2755"/>
                  <a:pt x="19614" y="2785"/>
                  <a:pt x="19707" y="2798"/>
                </a:cubicBezTo>
                <a:cubicBezTo>
                  <a:pt x="19795" y="2812"/>
                  <a:pt x="19888" y="2885"/>
                  <a:pt x="19888" y="2941"/>
                </a:cubicBezTo>
                <a:cubicBezTo>
                  <a:pt x="19888" y="2955"/>
                  <a:pt x="19903" y="2984"/>
                  <a:pt x="19923" y="3005"/>
                </a:cubicBezTo>
                <a:cubicBezTo>
                  <a:pt x="19943" y="3026"/>
                  <a:pt x="19973" y="3070"/>
                  <a:pt x="19990" y="3100"/>
                </a:cubicBezTo>
                <a:cubicBezTo>
                  <a:pt x="20025" y="3161"/>
                  <a:pt x="20143" y="3189"/>
                  <a:pt x="20252" y="3164"/>
                </a:cubicBezTo>
                <a:cubicBezTo>
                  <a:pt x="20326" y="3147"/>
                  <a:pt x="20477" y="2989"/>
                  <a:pt x="20538" y="2863"/>
                </a:cubicBezTo>
                <a:cubicBezTo>
                  <a:pt x="20559" y="2820"/>
                  <a:pt x="20583" y="2781"/>
                  <a:pt x="20591" y="2781"/>
                </a:cubicBezTo>
                <a:cubicBezTo>
                  <a:pt x="20598" y="2781"/>
                  <a:pt x="20645" y="2735"/>
                  <a:pt x="20693" y="2678"/>
                </a:cubicBezTo>
                <a:cubicBezTo>
                  <a:pt x="20901" y="2431"/>
                  <a:pt x="20921" y="2302"/>
                  <a:pt x="20782" y="2161"/>
                </a:cubicBezTo>
                <a:cubicBezTo>
                  <a:pt x="20667" y="2046"/>
                  <a:pt x="20457" y="1892"/>
                  <a:pt x="20326" y="1830"/>
                </a:cubicBezTo>
                <a:cubicBezTo>
                  <a:pt x="20164" y="1754"/>
                  <a:pt x="20085" y="1709"/>
                  <a:pt x="20085" y="1688"/>
                </a:cubicBezTo>
                <a:cubicBezTo>
                  <a:pt x="20085" y="1669"/>
                  <a:pt x="19817" y="1332"/>
                  <a:pt x="19764" y="1283"/>
                </a:cubicBezTo>
                <a:cubicBezTo>
                  <a:pt x="19749" y="1270"/>
                  <a:pt x="19693" y="1219"/>
                  <a:pt x="19644" y="1171"/>
                </a:cubicBezTo>
                <a:cubicBezTo>
                  <a:pt x="19594" y="1123"/>
                  <a:pt x="19517" y="1051"/>
                  <a:pt x="19467" y="1016"/>
                </a:cubicBezTo>
                <a:cubicBezTo>
                  <a:pt x="19417" y="981"/>
                  <a:pt x="19348" y="927"/>
                  <a:pt x="19315" y="891"/>
                </a:cubicBezTo>
                <a:cubicBezTo>
                  <a:pt x="19141" y="705"/>
                  <a:pt x="18818" y="439"/>
                  <a:pt x="18764" y="439"/>
                </a:cubicBezTo>
                <a:cubicBezTo>
                  <a:pt x="18750" y="439"/>
                  <a:pt x="18710" y="424"/>
                  <a:pt x="18675" y="405"/>
                </a:cubicBezTo>
                <a:cubicBezTo>
                  <a:pt x="18503" y="309"/>
                  <a:pt x="18350" y="245"/>
                  <a:pt x="18290" y="245"/>
                </a:cubicBezTo>
                <a:cubicBezTo>
                  <a:pt x="18165" y="245"/>
                  <a:pt x="18028" y="197"/>
                  <a:pt x="17820" y="77"/>
                </a:cubicBezTo>
                <a:lnTo>
                  <a:pt x="17686" y="0"/>
                </a:lnTo>
                <a:lnTo>
                  <a:pt x="12155" y="0"/>
                </a:lnTo>
                <a:lnTo>
                  <a:pt x="11045" y="0"/>
                </a:lnTo>
                <a:lnTo>
                  <a:pt x="6621" y="0"/>
                </a:ln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截圖 2024-12-23 凌晨12.30.50.png" descr="截圖 2024-12-23 凌晨12.30.50.png"/>
          <p:cNvPicPr>
            <a:picLocks noChangeAspect="1"/>
          </p:cNvPicPr>
          <p:nvPr/>
        </p:nvPicPr>
        <p:blipFill>
          <a:blip r:embed="rId2"/>
          <a:srcRect l="3986" t="7172" r="5182" b="6443"/>
          <a:stretch>
            <a:fillRect/>
          </a:stretch>
        </p:blipFill>
        <p:spPr>
          <a:xfrm>
            <a:off x="2505653" y="2559432"/>
            <a:ext cx="3346888" cy="156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1" h="21587" extrusionOk="0">
                <a:moveTo>
                  <a:pt x="15757" y="5"/>
                </a:moveTo>
                <a:cubicBezTo>
                  <a:pt x="15514" y="-10"/>
                  <a:pt x="15306" y="9"/>
                  <a:pt x="15169" y="59"/>
                </a:cubicBezTo>
                <a:cubicBezTo>
                  <a:pt x="15072" y="94"/>
                  <a:pt x="14945" y="149"/>
                  <a:pt x="14890" y="179"/>
                </a:cubicBezTo>
                <a:cubicBezTo>
                  <a:pt x="14835" y="208"/>
                  <a:pt x="14747" y="242"/>
                  <a:pt x="14697" y="254"/>
                </a:cubicBezTo>
                <a:cubicBezTo>
                  <a:pt x="14589" y="280"/>
                  <a:pt x="14229" y="458"/>
                  <a:pt x="14043" y="580"/>
                </a:cubicBezTo>
                <a:cubicBezTo>
                  <a:pt x="13971" y="626"/>
                  <a:pt x="13903" y="666"/>
                  <a:pt x="13890" y="666"/>
                </a:cubicBezTo>
                <a:cubicBezTo>
                  <a:pt x="13878" y="666"/>
                  <a:pt x="13845" y="693"/>
                  <a:pt x="13819" y="721"/>
                </a:cubicBezTo>
                <a:cubicBezTo>
                  <a:pt x="13671" y="876"/>
                  <a:pt x="13584" y="948"/>
                  <a:pt x="13561" y="948"/>
                </a:cubicBezTo>
                <a:cubicBezTo>
                  <a:pt x="13534" y="948"/>
                  <a:pt x="13450" y="1021"/>
                  <a:pt x="13434" y="1057"/>
                </a:cubicBezTo>
                <a:cubicBezTo>
                  <a:pt x="13416" y="1095"/>
                  <a:pt x="13313" y="1197"/>
                  <a:pt x="13292" y="1197"/>
                </a:cubicBezTo>
                <a:cubicBezTo>
                  <a:pt x="13280" y="1197"/>
                  <a:pt x="13262" y="1224"/>
                  <a:pt x="13251" y="1252"/>
                </a:cubicBezTo>
                <a:cubicBezTo>
                  <a:pt x="13241" y="1279"/>
                  <a:pt x="13186" y="1335"/>
                  <a:pt x="13129" y="1371"/>
                </a:cubicBezTo>
                <a:cubicBezTo>
                  <a:pt x="13056" y="1418"/>
                  <a:pt x="13002" y="1481"/>
                  <a:pt x="12942" y="1599"/>
                </a:cubicBezTo>
                <a:cubicBezTo>
                  <a:pt x="12853" y="1771"/>
                  <a:pt x="12769" y="1880"/>
                  <a:pt x="12724" y="1880"/>
                </a:cubicBezTo>
                <a:cubicBezTo>
                  <a:pt x="12709" y="1880"/>
                  <a:pt x="12677" y="1907"/>
                  <a:pt x="12653" y="1935"/>
                </a:cubicBezTo>
                <a:cubicBezTo>
                  <a:pt x="12628" y="1962"/>
                  <a:pt x="12589" y="1982"/>
                  <a:pt x="12566" y="1989"/>
                </a:cubicBezTo>
                <a:cubicBezTo>
                  <a:pt x="12543" y="1996"/>
                  <a:pt x="12520" y="2011"/>
                  <a:pt x="12516" y="2021"/>
                </a:cubicBezTo>
                <a:cubicBezTo>
                  <a:pt x="12511" y="2032"/>
                  <a:pt x="12465" y="2096"/>
                  <a:pt x="12414" y="2162"/>
                </a:cubicBezTo>
                <a:cubicBezTo>
                  <a:pt x="12289" y="2327"/>
                  <a:pt x="12181" y="2581"/>
                  <a:pt x="12181" y="2704"/>
                </a:cubicBezTo>
                <a:cubicBezTo>
                  <a:pt x="12181" y="2758"/>
                  <a:pt x="12169" y="2812"/>
                  <a:pt x="12156" y="2823"/>
                </a:cubicBezTo>
                <a:cubicBezTo>
                  <a:pt x="12142" y="2835"/>
                  <a:pt x="12130" y="2873"/>
                  <a:pt x="12130" y="2910"/>
                </a:cubicBezTo>
                <a:cubicBezTo>
                  <a:pt x="12130" y="2948"/>
                  <a:pt x="12119" y="2994"/>
                  <a:pt x="12105" y="3019"/>
                </a:cubicBezTo>
                <a:cubicBezTo>
                  <a:pt x="12091" y="3043"/>
                  <a:pt x="12079" y="3114"/>
                  <a:pt x="12079" y="3181"/>
                </a:cubicBezTo>
                <a:cubicBezTo>
                  <a:pt x="12079" y="3256"/>
                  <a:pt x="12070" y="3320"/>
                  <a:pt x="12054" y="3333"/>
                </a:cubicBezTo>
                <a:cubicBezTo>
                  <a:pt x="12039" y="3345"/>
                  <a:pt x="12029" y="3392"/>
                  <a:pt x="12029" y="3463"/>
                </a:cubicBezTo>
                <a:cubicBezTo>
                  <a:pt x="12029" y="3527"/>
                  <a:pt x="12017" y="3601"/>
                  <a:pt x="12003" y="3626"/>
                </a:cubicBezTo>
                <a:cubicBezTo>
                  <a:pt x="11987" y="3654"/>
                  <a:pt x="11978" y="3729"/>
                  <a:pt x="11978" y="3842"/>
                </a:cubicBezTo>
                <a:cubicBezTo>
                  <a:pt x="11978" y="3952"/>
                  <a:pt x="11968" y="4048"/>
                  <a:pt x="11953" y="4081"/>
                </a:cubicBezTo>
                <a:cubicBezTo>
                  <a:pt x="11935" y="4119"/>
                  <a:pt x="11932" y="4207"/>
                  <a:pt x="11932" y="4395"/>
                </a:cubicBezTo>
                <a:cubicBezTo>
                  <a:pt x="11932" y="4548"/>
                  <a:pt x="11922" y="4655"/>
                  <a:pt x="11912" y="4655"/>
                </a:cubicBezTo>
                <a:cubicBezTo>
                  <a:pt x="11903" y="4655"/>
                  <a:pt x="11897" y="4707"/>
                  <a:pt x="11897" y="4764"/>
                </a:cubicBezTo>
                <a:cubicBezTo>
                  <a:pt x="11897" y="4820"/>
                  <a:pt x="11885" y="4880"/>
                  <a:pt x="11871" y="4905"/>
                </a:cubicBezTo>
                <a:cubicBezTo>
                  <a:pt x="11858" y="4929"/>
                  <a:pt x="11846" y="4975"/>
                  <a:pt x="11846" y="5002"/>
                </a:cubicBezTo>
                <a:cubicBezTo>
                  <a:pt x="11846" y="5029"/>
                  <a:pt x="11840" y="5056"/>
                  <a:pt x="11831" y="5056"/>
                </a:cubicBezTo>
                <a:cubicBezTo>
                  <a:pt x="11822" y="5056"/>
                  <a:pt x="11816" y="5081"/>
                  <a:pt x="11816" y="5111"/>
                </a:cubicBezTo>
                <a:cubicBezTo>
                  <a:pt x="11816" y="5141"/>
                  <a:pt x="11804" y="5175"/>
                  <a:pt x="11790" y="5186"/>
                </a:cubicBezTo>
                <a:cubicBezTo>
                  <a:pt x="11776" y="5198"/>
                  <a:pt x="11765" y="5239"/>
                  <a:pt x="11765" y="5284"/>
                </a:cubicBezTo>
                <a:cubicBezTo>
                  <a:pt x="11765" y="5329"/>
                  <a:pt x="11757" y="5375"/>
                  <a:pt x="11750" y="5382"/>
                </a:cubicBezTo>
                <a:cubicBezTo>
                  <a:pt x="11729" y="5400"/>
                  <a:pt x="11663" y="5647"/>
                  <a:pt x="11663" y="5707"/>
                </a:cubicBezTo>
                <a:cubicBezTo>
                  <a:pt x="11663" y="5736"/>
                  <a:pt x="11652" y="5780"/>
                  <a:pt x="11638" y="5804"/>
                </a:cubicBezTo>
                <a:cubicBezTo>
                  <a:pt x="11617" y="5841"/>
                  <a:pt x="11613" y="5971"/>
                  <a:pt x="11613" y="6574"/>
                </a:cubicBezTo>
                <a:cubicBezTo>
                  <a:pt x="11613" y="7188"/>
                  <a:pt x="11608" y="7305"/>
                  <a:pt x="11587" y="7322"/>
                </a:cubicBezTo>
                <a:cubicBezTo>
                  <a:pt x="11574" y="7333"/>
                  <a:pt x="11562" y="7375"/>
                  <a:pt x="11562" y="7419"/>
                </a:cubicBezTo>
                <a:cubicBezTo>
                  <a:pt x="11562" y="7464"/>
                  <a:pt x="11550" y="7517"/>
                  <a:pt x="11537" y="7528"/>
                </a:cubicBezTo>
                <a:cubicBezTo>
                  <a:pt x="11516" y="7545"/>
                  <a:pt x="11511" y="7624"/>
                  <a:pt x="11511" y="7972"/>
                </a:cubicBezTo>
                <a:cubicBezTo>
                  <a:pt x="11511" y="8234"/>
                  <a:pt x="11506" y="8406"/>
                  <a:pt x="11496" y="8406"/>
                </a:cubicBezTo>
                <a:cubicBezTo>
                  <a:pt x="11486" y="8406"/>
                  <a:pt x="11481" y="8558"/>
                  <a:pt x="11481" y="8796"/>
                </a:cubicBezTo>
                <a:cubicBezTo>
                  <a:pt x="11481" y="9034"/>
                  <a:pt x="11486" y="9186"/>
                  <a:pt x="11496" y="9186"/>
                </a:cubicBezTo>
                <a:cubicBezTo>
                  <a:pt x="11505" y="9186"/>
                  <a:pt x="11511" y="9260"/>
                  <a:pt x="11511" y="9349"/>
                </a:cubicBezTo>
                <a:cubicBezTo>
                  <a:pt x="11511" y="9460"/>
                  <a:pt x="11519" y="9519"/>
                  <a:pt x="11537" y="9533"/>
                </a:cubicBezTo>
                <a:cubicBezTo>
                  <a:pt x="11554" y="9548"/>
                  <a:pt x="11562" y="9605"/>
                  <a:pt x="11562" y="9728"/>
                </a:cubicBezTo>
                <a:cubicBezTo>
                  <a:pt x="11562" y="9852"/>
                  <a:pt x="11570" y="9909"/>
                  <a:pt x="11587" y="9923"/>
                </a:cubicBezTo>
                <a:cubicBezTo>
                  <a:pt x="11604" y="9937"/>
                  <a:pt x="11613" y="9994"/>
                  <a:pt x="11613" y="10097"/>
                </a:cubicBezTo>
                <a:cubicBezTo>
                  <a:pt x="11613" y="10189"/>
                  <a:pt x="11623" y="10265"/>
                  <a:pt x="11638" y="10292"/>
                </a:cubicBezTo>
                <a:cubicBezTo>
                  <a:pt x="11652" y="10316"/>
                  <a:pt x="11663" y="10387"/>
                  <a:pt x="11663" y="10455"/>
                </a:cubicBezTo>
                <a:cubicBezTo>
                  <a:pt x="11663" y="10522"/>
                  <a:pt x="11675" y="10609"/>
                  <a:pt x="11689" y="10639"/>
                </a:cubicBezTo>
                <a:cubicBezTo>
                  <a:pt x="11703" y="10668"/>
                  <a:pt x="11714" y="10726"/>
                  <a:pt x="11714" y="10769"/>
                </a:cubicBezTo>
                <a:cubicBezTo>
                  <a:pt x="11714" y="10812"/>
                  <a:pt x="11726" y="10872"/>
                  <a:pt x="11740" y="10910"/>
                </a:cubicBezTo>
                <a:cubicBezTo>
                  <a:pt x="11753" y="10948"/>
                  <a:pt x="11765" y="11006"/>
                  <a:pt x="11765" y="11040"/>
                </a:cubicBezTo>
                <a:cubicBezTo>
                  <a:pt x="11765" y="11074"/>
                  <a:pt x="11772" y="11147"/>
                  <a:pt x="11785" y="11203"/>
                </a:cubicBezTo>
                <a:cubicBezTo>
                  <a:pt x="11798" y="11258"/>
                  <a:pt x="11821" y="11367"/>
                  <a:pt x="11836" y="11441"/>
                </a:cubicBezTo>
                <a:cubicBezTo>
                  <a:pt x="11851" y="11515"/>
                  <a:pt x="11873" y="11571"/>
                  <a:pt x="11882" y="11571"/>
                </a:cubicBezTo>
                <a:cubicBezTo>
                  <a:pt x="11890" y="11571"/>
                  <a:pt x="11897" y="11621"/>
                  <a:pt x="11897" y="11680"/>
                </a:cubicBezTo>
                <a:cubicBezTo>
                  <a:pt x="11897" y="11738"/>
                  <a:pt x="11903" y="11788"/>
                  <a:pt x="11912" y="11788"/>
                </a:cubicBezTo>
                <a:cubicBezTo>
                  <a:pt x="11921" y="11788"/>
                  <a:pt x="11932" y="11812"/>
                  <a:pt x="11932" y="11842"/>
                </a:cubicBezTo>
                <a:cubicBezTo>
                  <a:pt x="11932" y="11872"/>
                  <a:pt x="11939" y="11907"/>
                  <a:pt x="11953" y="11918"/>
                </a:cubicBezTo>
                <a:cubicBezTo>
                  <a:pt x="11966" y="11929"/>
                  <a:pt x="11978" y="11959"/>
                  <a:pt x="11978" y="11983"/>
                </a:cubicBezTo>
                <a:cubicBezTo>
                  <a:pt x="11978" y="12007"/>
                  <a:pt x="12003" y="12077"/>
                  <a:pt x="12029" y="12135"/>
                </a:cubicBezTo>
                <a:cubicBezTo>
                  <a:pt x="12054" y="12192"/>
                  <a:pt x="12090" y="12293"/>
                  <a:pt x="12110" y="12362"/>
                </a:cubicBezTo>
                <a:cubicBezTo>
                  <a:pt x="12129" y="12431"/>
                  <a:pt x="12162" y="12521"/>
                  <a:pt x="12186" y="12568"/>
                </a:cubicBezTo>
                <a:cubicBezTo>
                  <a:pt x="12209" y="12616"/>
                  <a:pt x="12232" y="12677"/>
                  <a:pt x="12232" y="12698"/>
                </a:cubicBezTo>
                <a:cubicBezTo>
                  <a:pt x="12232" y="12720"/>
                  <a:pt x="12249" y="12770"/>
                  <a:pt x="12272" y="12807"/>
                </a:cubicBezTo>
                <a:cubicBezTo>
                  <a:pt x="12295" y="12844"/>
                  <a:pt x="12313" y="12892"/>
                  <a:pt x="12313" y="12915"/>
                </a:cubicBezTo>
                <a:cubicBezTo>
                  <a:pt x="12313" y="12938"/>
                  <a:pt x="12336" y="13012"/>
                  <a:pt x="12363" y="13078"/>
                </a:cubicBezTo>
                <a:cubicBezTo>
                  <a:pt x="12391" y="13144"/>
                  <a:pt x="12414" y="13207"/>
                  <a:pt x="12414" y="13219"/>
                </a:cubicBezTo>
                <a:cubicBezTo>
                  <a:pt x="12414" y="13230"/>
                  <a:pt x="12435" y="13286"/>
                  <a:pt x="12460" y="13349"/>
                </a:cubicBezTo>
                <a:cubicBezTo>
                  <a:pt x="12485" y="13411"/>
                  <a:pt x="12535" y="13539"/>
                  <a:pt x="12571" y="13631"/>
                </a:cubicBezTo>
                <a:cubicBezTo>
                  <a:pt x="12608" y="13722"/>
                  <a:pt x="12646" y="13811"/>
                  <a:pt x="12658" y="13837"/>
                </a:cubicBezTo>
                <a:cubicBezTo>
                  <a:pt x="12669" y="13862"/>
                  <a:pt x="12683" y="13914"/>
                  <a:pt x="12683" y="13945"/>
                </a:cubicBezTo>
                <a:cubicBezTo>
                  <a:pt x="12683" y="13976"/>
                  <a:pt x="12690" y="13999"/>
                  <a:pt x="12703" y="13999"/>
                </a:cubicBezTo>
                <a:cubicBezTo>
                  <a:pt x="12717" y="13999"/>
                  <a:pt x="12729" y="14016"/>
                  <a:pt x="12729" y="14032"/>
                </a:cubicBezTo>
                <a:cubicBezTo>
                  <a:pt x="12729" y="14047"/>
                  <a:pt x="12752" y="14115"/>
                  <a:pt x="12779" y="14183"/>
                </a:cubicBezTo>
                <a:cubicBezTo>
                  <a:pt x="12807" y="14252"/>
                  <a:pt x="12851" y="14357"/>
                  <a:pt x="12876" y="14422"/>
                </a:cubicBezTo>
                <a:cubicBezTo>
                  <a:pt x="12901" y="14486"/>
                  <a:pt x="12973" y="14648"/>
                  <a:pt x="13033" y="14780"/>
                </a:cubicBezTo>
                <a:cubicBezTo>
                  <a:pt x="13093" y="14911"/>
                  <a:pt x="13144" y="15041"/>
                  <a:pt x="13150" y="15072"/>
                </a:cubicBezTo>
                <a:cubicBezTo>
                  <a:pt x="13155" y="15104"/>
                  <a:pt x="13185" y="15160"/>
                  <a:pt x="13216" y="15192"/>
                </a:cubicBezTo>
                <a:cubicBezTo>
                  <a:pt x="13246" y="15223"/>
                  <a:pt x="13307" y="15319"/>
                  <a:pt x="13353" y="15408"/>
                </a:cubicBezTo>
                <a:cubicBezTo>
                  <a:pt x="13398" y="15498"/>
                  <a:pt x="13474" y="15621"/>
                  <a:pt x="13520" y="15679"/>
                </a:cubicBezTo>
                <a:cubicBezTo>
                  <a:pt x="13567" y="15738"/>
                  <a:pt x="13618" y="15801"/>
                  <a:pt x="13632" y="15820"/>
                </a:cubicBezTo>
                <a:cubicBezTo>
                  <a:pt x="13690" y="15900"/>
                  <a:pt x="14014" y="16208"/>
                  <a:pt x="14098" y="16265"/>
                </a:cubicBezTo>
                <a:cubicBezTo>
                  <a:pt x="14149" y="16298"/>
                  <a:pt x="14201" y="16330"/>
                  <a:pt x="14215" y="16341"/>
                </a:cubicBezTo>
                <a:cubicBezTo>
                  <a:pt x="14229" y="16352"/>
                  <a:pt x="14259" y="16365"/>
                  <a:pt x="14281" y="16373"/>
                </a:cubicBezTo>
                <a:cubicBezTo>
                  <a:pt x="14303" y="16381"/>
                  <a:pt x="14338" y="16416"/>
                  <a:pt x="14357" y="16438"/>
                </a:cubicBezTo>
                <a:cubicBezTo>
                  <a:pt x="14390" y="16476"/>
                  <a:pt x="14464" y="16504"/>
                  <a:pt x="14596" y="16547"/>
                </a:cubicBezTo>
                <a:cubicBezTo>
                  <a:pt x="14626" y="16557"/>
                  <a:pt x="14705" y="16594"/>
                  <a:pt x="14768" y="16622"/>
                </a:cubicBezTo>
                <a:cubicBezTo>
                  <a:pt x="14831" y="16651"/>
                  <a:pt x="15021" y="16676"/>
                  <a:pt x="15189" y="16687"/>
                </a:cubicBezTo>
                <a:cubicBezTo>
                  <a:pt x="15357" y="16699"/>
                  <a:pt x="15598" y="16747"/>
                  <a:pt x="15727" y="16785"/>
                </a:cubicBezTo>
                <a:cubicBezTo>
                  <a:pt x="15855" y="16823"/>
                  <a:pt x="16013" y="16864"/>
                  <a:pt x="16082" y="16883"/>
                </a:cubicBezTo>
                <a:cubicBezTo>
                  <a:pt x="16151" y="16901"/>
                  <a:pt x="16261" y="16913"/>
                  <a:pt x="16325" y="16904"/>
                </a:cubicBezTo>
                <a:cubicBezTo>
                  <a:pt x="16507" y="16879"/>
                  <a:pt x="16756" y="16818"/>
                  <a:pt x="16802" y="16796"/>
                </a:cubicBezTo>
                <a:cubicBezTo>
                  <a:pt x="16825" y="16785"/>
                  <a:pt x="16886" y="16763"/>
                  <a:pt x="16939" y="16742"/>
                </a:cubicBezTo>
                <a:cubicBezTo>
                  <a:pt x="16993" y="16721"/>
                  <a:pt x="17056" y="16693"/>
                  <a:pt x="17076" y="16677"/>
                </a:cubicBezTo>
                <a:cubicBezTo>
                  <a:pt x="17096" y="16661"/>
                  <a:pt x="17143" y="16634"/>
                  <a:pt x="17183" y="16622"/>
                </a:cubicBezTo>
                <a:cubicBezTo>
                  <a:pt x="17222" y="16611"/>
                  <a:pt x="17260" y="16590"/>
                  <a:pt x="17269" y="16579"/>
                </a:cubicBezTo>
                <a:cubicBezTo>
                  <a:pt x="17286" y="16556"/>
                  <a:pt x="17307" y="16548"/>
                  <a:pt x="17477" y="16471"/>
                </a:cubicBezTo>
                <a:cubicBezTo>
                  <a:pt x="17541" y="16442"/>
                  <a:pt x="17600" y="16411"/>
                  <a:pt x="17609" y="16406"/>
                </a:cubicBezTo>
                <a:cubicBezTo>
                  <a:pt x="17618" y="16401"/>
                  <a:pt x="17688" y="16376"/>
                  <a:pt x="17761" y="16341"/>
                </a:cubicBezTo>
                <a:cubicBezTo>
                  <a:pt x="17834" y="16305"/>
                  <a:pt x="17899" y="16257"/>
                  <a:pt x="17908" y="16243"/>
                </a:cubicBezTo>
                <a:cubicBezTo>
                  <a:pt x="17917" y="16229"/>
                  <a:pt x="17952" y="16214"/>
                  <a:pt x="17984" y="16200"/>
                </a:cubicBezTo>
                <a:cubicBezTo>
                  <a:pt x="18118" y="16141"/>
                  <a:pt x="18430" y="15993"/>
                  <a:pt x="18446" y="15983"/>
                </a:cubicBezTo>
                <a:cubicBezTo>
                  <a:pt x="18455" y="15977"/>
                  <a:pt x="18520" y="15942"/>
                  <a:pt x="18593" y="15907"/>
                </a:cubicBezTo>
                <a:cubicBezTo>
                  <a:pt x="18666" y="15872"/>
                  <a:pt x="18800" y="15812"/>
                  <a:pt x="18892" y="15766"/>
                </a:cubicBezTo>
                <a:cubicBezTo>
                  <a:pt x="18984" y="15720"/>
                  <a:pt x="19082" y="15678"/>
                  <a:pt x="19105" y="15669"/>
                </a:cubicBezTo>
                <a:cubicBezTo>
                  <a:pt x="19128" y="15659"/>
                  <a:pt x="19203" y="15613"/>
                  <a:pt x="19278" y="15571"/>
                </a:cubicBezTo>
                <a:cubicBezTo>
                  <a:pt x="19352" y="15529"/>
                  <a:pt x="19431" y="15483"/>
                  <a:pt x="19450" y="15473"/>
                </a:cubicBezTo>
                <a:cubicBezTo>
                  <a:pt x="19620" y="15394"/>
                  <a:pt x="19763" y="15319"/>
                  <a:pt x="19816" y="15267"/>
                </a:cubicBezTo>
                <a:cubicBezTo>
                  <a:pt x="19844" y="15239"/>
                  <a:pt x="19879" y="15213"/>
                  <a:pt x="19892" y="15213"/>
                </a:cubicBezTo>
                <a:cubicBezTo>
                  <a:pt x="19904" y="15213"/>
                  <a:pt x="19987" y="15136"/>
                  <a:pt x="20079" y="15040"/>
                </a:cubicBezTo>
                <a:cubicBezTo>
                  <a:pt x="20197" y="14918"/>
                  <a:pt x="20261" y="14825"/>
                  <a:pt x="20292" y="14736"/>
                </a:cubicBezTo>
                <a:cubicBezTo>
                  <a:pt x="20317" y="14667"/>
                  <a:pt x="20338" y="14595"/>
                  <a:pt x="20338" y="14574"/>
                </a:cubicBezTo>
                <a:cubicBezTo>
                  <a:pt x="20338" y="14553"/>
                  <a:pt x="20343" y="14530"/>
                  <a:pt x="20353" y="14530"/>
                </a:cubicBezTo>
                <a:cubicBezTo>
                  <a:pt x="20363" y="14530"/>
                  <a:pt x="20382" y="14512"/>
                  <a:pt x="20394" y="14487"/>
                </a:cubicBezTo>
                <a:cubicBezTo>
                  <a:pt x="20405" y="14462"/>
                  <a:pt x="20439" y="14406"/>
                  <a:pt x="20470" y="14357"/>
                </a:cubicBezTo>
                <a:cubicBezTo>
                  <a:pt x="20500" y="14308"/>
                  <a:pt x="20536" y="14248"/>
                  <a:pt x="20546" y="14227"/>
                </a:cubicBezTo>
                <a:cubicBezTo>
                  <a:pt x="20556" y="14206"/>
                  <a:pt x="20605" y="14152"/>
                  <a:pt x="20658" y="14097"/>
                </a:cubicBezTo>
                <a:cubicBezTo>
                  <a:pt x="20710" y="14042"/>
                  <a:pt x="20754" y="13972"/>
                  <a:pt x="20754" y="13945"/>
                </a:cubicBezTo>
                <a:cubicBezTo>
                  <a:pt x="20754" y="13918"/>
                  <a:pt x="20766" y="13891"/>
                  <a:pt x="20779" y="13891"/>
                </a:cubicBezTo>
                <a:cubicBezTo>
                  <a:pt x="20792" y="13891"/>
                  <a:pt x="20807" y="13885"/>
                  <a:pt x="20810" y="13869"/>
                </a:cubicBezTo>
                <a:cubicBezTo>
                  <a:pt x="20813" y="13854"/>
                  <a:pt x="20845" y="13785"/>
                  <a:pt x="20886" y="13717"/>
                </a:cubicBezTo>
                <a:cubicBezTo>
                  <a:pt x="21018" y="13495"/>
                  <a:pt x="21119" y="13225"/>
                  <a:pt x="21119" y="13100"/>
                </a:cubicBezTo>
                <a:cubicBezTo>
                  <a:pt x="21119" y="13072"/>
                  <a:pt x="21142" y="13017"/>
                  <a:pt x="21165" y="12980"/>
                </a:cubicBezTo>
                <a:cubicBezTo>
                  <a:pt x="21188" y="12943"/>
                  <a:pt x="21205" y="12882"/>
                  <a:pt x="21205" y="12839"/>
                </a:cubicBezTo>
                <a:cubicBezTo>
                  <a:pt x="21205" y="12797"/>
                  <a:pt x="21217" y="12753"/>
                  <a:pt x="21231" y="12742"/>
                </a:cubicBezTo>
                <a:cubicBezTo>
                  <a:pt x="21245" y="12731"/>
                  <a:pt x="21256" y="12693"/>
                  <a:pt x="21256" y="12655"/>
                </a:cubicBezTo>
                <a:cubicBezTo>
                  <a:pt x="21256" y="12618"/>
                  <a:pt x="21268" y="12560"/>
                  <a:pt x="21282" y="12536"/>
                </a:cubicBezTo>
                <a:cubicBezTo>
                  <a:pt x="21295" y="12511"/>
                  <a:pt x="21307" y="12479"/>
                  <a:pt x="21307" y="12460"/>
                </a:cubicBezTo>
                <a:cubicBezTo>
                  <a:pt x="21307" y="12441"/>
                  <a:pt x="21330" y="12370"/>
                  <a:pt x="21363" y="12308"/>
                </a:cubicBezTo>
                <a:cubicBezTo>
                  <a:pt x="21396" y="12246"/>
                  <a:pt x="21449" y="12127"/>
                  <a:pt x="21479" y="12037"/>
                </a:cubicBezTo>
                <a:lnTo>
                  <a:pt x="21535" y="11875"/>
                </a:lnTo>
                <a:lnTo>
                  <a:pt x="21535" y="11116"/>
                </a:lnTo>
                <a:cubicBezTo>
                  <a:pt x="21536" y="10700"/>
                  <a:pt x="21533" y="10368"/>
                  <a:pt x="21525" y="10368"/>
                </a:cubicBezTo>
                <a:cubicBezTo>
                  <a:pt x="21495" y="10368"/>
                  <a:pt x="21489" y="10151"/>
                  <a:pt x="21490" y="9024"/>
                </a:cubicBezTo>
                <a:cubicBezTo>
                  <a:pt x="21490" y="8275"/>
                  <a:pt x="21480" y="7838"/>
                  <a:pt x="21469" y="7810"/>
                </a:cubicBezTo>
                <a:cubicBezTo>
                  <a:pt x="21460" y="7785"/>
                  <a:pt x="21449" y="7683"/>
                  <a:pt x="21444" y="7582"/>
                </a:cubicBezTo>
                <a:cubicBezTo>
                  <a:pt x="21438" y="7481"/>
                  <a:pt x="21426" y="7397"/>
                  <a:pt x="21419" y="7387"/>
                </a:cubicBezTo>
                <a:cubicBezTo>
                  <a:pt x="21411" y="7377"/>
                  <a:pt x="21403" y="7248"/>
                  <a:pt x="21403" y="7105"/>
                </a:cubicBezTo>
                <a:cubicBezTo>
                  <a:pt x="21403" y="6894"/>
                  <a:pt x="21414" y="6813"/>
                  <a:pt x="21449" y="6672"/>
                </a:cubicBezTo>
                <a:cubicBezTo>
                  <a:pt x="21473" y="6575"/>
                  <a:pt x="21502" y="6475"/>
                  <a:pt x="21515" y="6444"/>
                </a:cubicBezTo>
                <a:cubicBezTo>
                  <a:pt x="21528" y="6413"/>
                  <a:pt x="21540" y="6367"/>
                  <a:pt x="21540" y="6346"/>
                </a:cubicBezTo>
                <a:cubicBezTo>
                  <a:pt x="21540" y="6325"/>
                  <a:pt x="21552" y="6303"/>
                  <a:pt x="21566" y="6292"/>
                </a:cubicBezTo>
                <a:cubicBezTo>
                  <a:pt x="21585" y="6277"/>
                  <a:pt x="21591" y="6201"/>
                  <a:pt x="21591" y="6010"/>
                </a:cubicBezTo>
                <a:cubicBezTo>
                  <a:pt x="21591" y="5819"/>
                  <a:pt x="21585" y="5755"/>
                  <a:pt x="21566" y="5739"/>
                </a:cubicBezTo>
                <a:cubicBezTo>
                  <a:pt x="21552" y="5728"/>
                  <a:pt x="21540" y="5698"/>
                  <a:pt x="21540" y="5663"/>
                </a:cubicBezTo>
                <a:cubicBezTo>
                  <a:pt x="21540" y="5629"/>
                  <a:pt x="21529" y="5579"/>
                  <a:pt x="21515" y="5555"/>
                </a:cubicBezTo>
                <a:cubicBezTo>
                  <a:pt x="21501" y="5531"/>
                  <a:pt x="21490" y="5483"/>
                  <a:pt x="21490" y="5457"/>
                </a:cubicBezTo>
                <a:cubicBezTo>
                  <a:pt x="21490" y="5432"/>
                  <a:pt x="21481" y="5410"/>
                  <a:pt x="21474" y="5403"/>
                </a:cubicBezTo>
                <a:cubicBezTo>
                  <a:pt x="21467" y="5397"/>
                  <a:pt x="21446" y="5306"/>
                  <a:pt x="21424" y="5208"/>
                </a:cubicBezTo>
                <a:cubicBezTo>
                  <a:pt x="21401" y="5110"/>
                  <a:pt x="21364" y="5002"/>
                  <a:pt x="21342" y="4959"/>
                </a:cubicBezTo>
                <a:cubicBezTo>
                  <a:pt x="21321" y="4916"/>
                  <a:pt x="21307" y="4863"/>
                  <a:pt x="21307" y="4850"/>
                </a:cubicBezTo>
                <a:cubicBezTo>
                  <a:pt x="21307" y="4810"/>
                  <a:pt x="21199" y="4534"/>
                  <a:pt x="21155" y="4460"/>
                </a:cubicBezTo>
                <a:cubicBezTo>
                  <a:pt x="21131" y="4421"/>
                  <a:pt x="21037" y="4239"/>
                  <a:pt x="20947" y="4048"/>
                </a:cubicBezTo>
                <a:cubicBezTo>
                  <a:pt x="20856" y="3857"/>
                  <a:pt x="20780" y="3701"/>
                  <a:pt x="20774" y="3701"/>
                </a:cubicBezTo>
                <a:cubicBezTo>
                  <a:pt x="20769" y="3701"/>
                  <a:pt x="20728" y="3628"/>
                  <a:pt x="20688" y="3550"/>
                </a:cubicBezTo>
                <a:cubicBezTo>
                  <a:pt x="20648" y="3471"/>
                  <a:pt x="20616" y="3409"/>
                  <a:pt x="20612" y="3409"/>
                </a:cubicBezTo>
                <a:cubicBezTo>
                  <a:pt x="20600" y="3409"/>
                  <a:pt x="20481" y="3221"/>
                  <a:pt x="20475" y="3192"/>
                </a:cubicBezTo>
                <a:cubicBezTo>
                  <a:pt x="20472" y="3177"/>
                  <a:pt x="20458" y="3159"/>
                  <a:pt x="20450" y="3159"/>
                </a:cubicBezTo>
                <a:cubicBezTo>
                  <a:pt x="20441" y="3159"/>
                  <a:pt x="20417" y="3130"/>
                  <a:pt x="20394" y="3084"/>
                </a:cubicBezTo>
                <a:cubicBezTo>
                  <a:pt x="20370" y="3037"/>
                  <a:pt x="20262" y="2904"/>
                  <a:pt x="20155" y="2791"/>
                </a:cubicBezTo>
                <a:cubicBezTo>
                  <a:pt x="20048" y="2677"/>
                  <a:pt x="19939" y="2541"/>
                  <a:pt x="19912" y="2498"/>
                </a:cubicBezTo>
                <a:cubicBezTo>
                  <a:pt x="19884" y="2455"/>
                  <a:pt x="19779" y="2342"/>
                  <a:pt x="19679" y="2238"/>
                </a:cubicBezTo>
                <a:cubicBezTo>
                  <a:pt x="19578" y="2134"/>
                  <a:pt x="19473" y="2010"/>
                  <a:pt x="19445" y="1967"/>
                </a:cubicBezTo>
                <a:cubicBezTo>
                  <a:pt x="19370" y="1851"/>
                  <a:pt x="19124" y="1597"/>
                  <a:pt x="19070" y="1577"/>
                </a:cubicBezTo>
                <a:cubicBezTo>
                  <a:pt x="19044" y="1567"/>
                  <a:pt x="18996" y="1531"/>
                  <a:pt x="18963" y="1501"/>
                </a:cubicBezTo>
                <a:cubicBezTo>
                  <a:pt x="18930" y="1471"/>
                  <a:pt x="18889" y="1447"/>
                  <a:pt x="18872" y="1447"/>
                </a:cubicBezTo>
                <a:cubicBezTo>
                  <a:pt x="18855" y="1447"/>
                  <a:pt x="18817" y="1432"/>
                  <a:pt x="18791" y="1403"/>
                </a:cubicBezTo>
                <a:cubicBezTo>
                  <a:pt x="18764" y="1375"/>
                  <a:pt x="18724" y="1337"/>
                  <a:pt x="18699" y="1328"/>
                </a:cubicBezTo>
                <a:cubicBezTo>
                  <a:pt x="18674" y="1318"/>
                  <a:pt x="18634" y="1292"/>
                  <a:pt x="18608" y="1263"/>
                </a:cubicBezTo>
                <a:cubicBezTo>
                  <a:pt x="18536" y="1181"/>
                  <a:pt x="18390" y="1082"/>
                  <a:pt x="18268" y="1035"/>
                </a:cubicBezTo>
                <a:cubicBezTo>
                  <a:pt x="18246" y="1026"/>
                  <a:pt x="18217" y="1008"/>
                  <a:pt x="18202" y="992"/>
                </a:cubicBezTo>
                <a:cubicBezTo>
                  <a:pt x="18188" y="975"/>
                  <a:pt x="18113" y="924"/>
                  <a:pt x="18035" y="883"/>
                </a:cubicBezTo>
                <a:cubicBezTo>
                  <a:pt x="17686" y="702"/>
                  <a:pt x="17621" y="663"/>
                  <a:pt x="17512" y="590"/>
                </a:cubicBezTo>
                <a:cubicBezTo>
                  <a:pt x="17449" y="548"/>
                  <a:pt x="17380" y="512"/>
                  <a:pt x="17360" y="504"/>
                </a:cubicBezTo>
                <a:cubicBezTo>
                  <a:pt x="17341" y="496"/>
                  <a:pt x="17269" y="468"/>
                  <a:pt x="17198" y="439"/>
                </a:cubicBezTo>
                <a:cubicBezTo>
                  <a:pt x="17126" y="410"/>
                  <a:pt x="17051" y="370"/>
                  <a:pt x="17036" y="352"/>
                </a:cubicBezTo>
                <a:cubicBezTo>
                  <a:pt x="17005" y="318"/>
                  <a:pt x="16700" y="188"/>
                  <a:pt x="16549" y="146"/>
                </a:cubicBezTo>
                <a:cubicBezTo>
                  <a:pt x="16274" y="70"/>
                  <a:pt x="16000" y="20"/>
                  <a:pt x="15757" y="5"/>
                </a:cubicBezTo>
                <a:close/>
                <a:moveTo>
                  <a:pt x="4830" y="1707"/>
                </a:moveTo>
                <a:cubicBezTo>
                  <a:pt x="4318" y="1795"/>
                  <a:pt x="4246" y="1819"/>
                  <a:pt x="3937" y="1924"/>
                </a:cubicBezTo>
                <a:cubicBezTo>
                  <a:pt x="3878" y="1944"/>
                  <a:pt x="3802" y="1959"/>
                  <a:pt x="3765" y="1967"/>
                </a:cubicBezTo>
                <a:cubicBezTo>
                  <a:pt x="3666" y="1988"/>
                  <a:pt x="3434" y="2098"/>
                  <a:pt x="3415" y="2130"/>
                </a:cubicBezTo>
                <a:cubicBezTo>
                  <a:pt x="3406" y="2145"/>
                  <a:pt x="3377" y="2163"/>
                  <a:pt x="3349" y="2173"/>
                </a:cubicBezTo>
                <a:cubicBezTo>
                  <a:pt x="3256" y="2207"/>
                  <a:pt x="2938" y="2500"/>
                  <a:pt x="2938" y="2552"/>
                </a:cubicBezTo>
                <a:cubicBezTo>
                  <a:pt x="2938" y="2565"/>
                  <a:pt x="2885" y="2629"/>
                  <a:pt x="2821" y="2693"/>
                </a:cubicBezTo>
                <a:cubicBezTo>
                  <a:pt x="2758" y="2758"/>
                  <a:pt x="2696" y="2844"/>
                  <a:pt x="2679" y="2878"/>
                </a:cubicBezTo>
                <a:cubicBezTo>
                  <a:pt x="2642" y="2952"/>
                  <a:pt x="2543" y="3051"/>
                  <a:pt x="2512" y="3051"/>
                </a:cubicBezTo>
                <a:cubicBezTo>
                  <a:pt x="2500" y="3051"/>
                  <a:pt x="2487" y="3068"/>
                  <a:pt x="2487" y="3084"/>
                </a:cubicBezTo>
                <a:cubicBezTo>
                  <a:pt x="2487" y="3137"/>
                  <a:pt x="2313" y="3285"/>
                  <a:pt x="2187" y="3333"/>
                </a:cubicBezTo>
                <a:cubicBezTo>
                  <a:pt x="2021" y="3397"/>
                  <a:pt x="1851" y="3507"/>
                  <a:pt x="1812" y="3582"/>
                </a:cubicBezTo>
                <a:cubicBezTo>
                  <a:pt x="1795" y="3616"/>
                  <a:pt x="1736" y="3703"/>
                  <a:pt x="1685" y="3777"/>
                </a:cubicBezTo>
                <a:cubicBezTo>
                  <a:pt x="1634" y="3852"/>
                  <a:pt x="1538" y="4038"/>
                  <a:pt x="1472" y="4189"/>
                </a:cubicBezTo>
                <a:cubicBezTo>
                  <a:pt x="1311" y="4558"/>
                  <a:pt x="1301" y="4580"/>
                  <a:pt x="1244" y="4775"/>
                </a:cubicBezTo>
                <a:cubicBezTo>
                  <a:pt x="1216" y="4868"/>
                  <a:pt x="1190" y="4948"/>
                  <a:pt x="1183" y="4948"/>
                </a:cubicBezTo>
                <a:cubicBezTo>
                  <a:pt x="1176" y="4948"/>
                  <a:pt x="1173" y="4973"/>
                  <a:pt x="1173" y="5013"/>
                </a:cubicBezTo>
                <a:cubicBezTo>
                  <a:pt x="1173" y="5053"/>
                  <a:pt x="1161" y="5099"/>
                  <a:pt x="1147" y="5111"/>
                </a:cubicBezTo>
                <a:cubicBezTo>
                  <a:pt x="1134" y="5122"/>
                  <a:pt x="1122" y="5149"/>
                  <a:pt x="1122" y="5176"/>
                </a:cubicBezTo>
                <a:cubicBezTo>
                  <a:pt x="1122" y="5202"/>
                  <a:pt x="1099" y="5275"/>
                  <a:pt x="1076" y="5327"/>
                </a:cubicBezTo>
                <a:cubicBezTo>
                  <a:pt x="1053" y="5380"/>
                  <a:pt x="1036" y="5444"/>
                  <a:pt x="1036" y="5479"/>
                </a:cubicBezTo>
                <a:cubicBezTo>
                  <a:pt x="1036" y="5514"/>
                  <a:pt x="1024" y="5569"/>
                  <a:pt x="1010" y="5598"/>
                </a:cubicBezTo>
                <a:cubicBezTo>
                  <a:pt x="997" y="5628"/>
                  <a:pt x="985" y="5704"/>
                  <a:pt x="985" y="5761"/>
                </a:cubicBezTo>
                <a:cubicBezTo>
                  <a:pt x="985" y="5839"/>
                  <a:pt x="965" y="5905"/>
                  <a:pt x="899" y="6043"/>
                </a:cubicBezTo>
                <a:cubicBezTo>
                  <a:pt x="807" y="6236"/>
                  <a:pt x="752" y="6359"/>
                  <a:pt x="752" y="6379"/>
                </a:cubicBezTo>
                <a:cubicBezTo>
                  <a:pt x="752" y="6385"/>
                  <a:pt x="723" y="6467"/>
                  <a:pt x="686" y="6552"/>
                </a:cubicBezTo>
                <a:cubicBezTo>
                  <a:pt x="649" y="6637"/>
                  <a:pt x="620" y="6726"/>
                  <a:pt x="620" y="6747"/>
                </a:cubicBezTo>
                <a:cubicBezTo>
                  <a:pt x="620" y="6769"/>
                  <a:pt x="603" y="6798"/>
                  <a:pt x="584" y="6823"/>
                </a:cubicBezTo>
                <a:cubicBezTo>
                  <a:pt x="565" y="6849"/>
                  <a:pt x="542" y="6923"/>
                  <a:pt x="529" y="6986"/>
                </a:cubicBezTo>
                <a:cubicBezTo>
                  <a:pt x="515" y="7049"/>
                  <a:pt x="496" y="7130"/>
                  <a:pt x="488" y="7159"/>
                </a:cubicBezTo>
                <a:cubicBezTo>
                  <a:pt x="480" y="7189"/>
                  <a:pt x="458" y="7276"/>
                  <a:pt x="442" y="7354"/>
                </a:cubicBezTo>
                <a:cubicBezTo>
                  <a:pt x="426" y="7433"/>
                  <a:pt x="410" y="7526"/>
                  <a:pt x="402" y="7560"/>
                </a:cubicBezTo>
                <a:cubicBezTo>
                  <a:pt x="394" y="7594"/>
                  <a:pt x="387" y="7815"/>
                  <a:pt x="387" y="8059"/>
                </a:cubicBezTo>
                <a:cubicBezTo>
                  <a:pt x="387" y="8406"/>
                  <a:pt x="381" y="8516"/>
                  <a:pt x="361" y="8558"/>
                </a:cubicBezTo>
                <a:cubicBezTo>
                  <a:pt x="347" y="8587"/>
                  <a:pt x="336" y="8662"/>
                  <a:pt x="336" y="8720"/>
                </a:cubicBezTo>
                <a:cubicBezTo>
                  <a:pt x="336" y="8778"/>
                  <a:pt x="324" y="8837"/>
                  <a:pt x="310" y="8861"/>
                </a:cubicBezTo>
                <a:cubicBezTo>
                  <a:pt x="297" y="8886"/>
                  <a:pt x="285" y="8932"/>
                  <a:pt x="285" y="8959"/>
                </a:cubicBezTo>
                <a:cubicBezTo>
                  <a:pt x="285" y="8986"/>
                  <a:pt x="279" y="9013"/>
                  <a:pt x="270" y="9013"/>
                </a:cubicBezTo>
                <a:cubicBezTo>
                  <a:pt x="261" y="9013"/>
                  <a:pt x="255" y="9041"/>
                  <a:pt x="255" y="9078"/>
                </a:cubicBezTo>
                <a:cubicBezTo>
                  <a:pt x="255" y="9115"/>
                  <a:pt x="243" y="9162"/>
                  <a:pt x="229" y="9186"/>
                </a:cubicBezTo>
                <a:cubicBezTo>
                  <a:pt x="215" y="9211"/>
                  <a:pt x="204" y="9248"/>
                  <a:pt x="204" y="9273"/>
                </a:cubicBezTo>
                <a:cubicBezTo>
                  <a:pt x="204" y="9298"/>
                  <a:pt x="192" y="9346"/>
                  <a:pt x="179" y="9371"/>
                </a:cubicBezTo>
                <a:cubicBezTo>
                  <a:pt x="165" y="9395"/>
                  <a:pt x="153" y="9441"/>
                  <a:pt x="153" y="9479"/>
                </a:cubicBezTo>
                <a:cubicBezTo>
                  <a:pt x="153" y="9517"/>
                  <a:pt x="142" y="9569"/>
                  <a:pt x="128" y="9598"/>
                </a:cubicBezTo>
                <a:cubicBezTo>
                  <a:pt x="91" y="9676"/>
                  <a:pt x="91" y="10425"/>
                  <a:pt x="128" y="10455"/>
                </a:cubicBezTo>
                <a:cubicBezTo>
                  <a:pt x="160" y="10481"/>
                  <a:pt x="160" y="10570"/>
                  <a:pt x="128" y="10639"/>
                </a:cubicBezTo>
                <a:cubicBezTo>
                  <a:pt x="109" y="10678"/>
                  <a:pt x="102" y="10775"/>
                  <a:pt x="102" y="10997"/>
                </a:cubicBezTo>
                <a:cubicBezTo>
                  <a:pt x="102" y="11218"/>
                  <a:pt x="95" y="11315"/>
                  <a:pt x="77" y="11354"/>
                </a:cubicBezTo>
                <a:cubicBezTo>
                  <a:pt x="63" y="11384"/>
                  <a:pt x="52" y="11466"/>
                  <a:pt x="52" y="11539"/>
                </a:cubicBezTo>
                <a:cubicBezTo>
                  <a:pt x="51" y="11611"/>
                  <a:pt x="40" y="11696"/>
                  <a:pt x="26" y="11734"/>
                </a:cubicBezTo>
                <a:cubicBezTo>
                  <a:pt x="-9" y="11834"/>
                  <a:pt x="-9" y="12783"/>
                  <a:pt x="26" y="12883"/>
                </a:cubicBezTo>
                <a:cubicBezTo>
                  <a:pt x="45" y="12935"/>
                  <a:pt x="51" y="13058"/>
                  <a:pt x="52" y="13381"/>
                </a:cubicBezTo>
                <a:cubicBezTo>
                  <a:pt x="52" y="13721"/>
                  <a:pt x="57" y="13823"/>
                  <a:pt x="77" y="13858"/>
                </a:cubicBezTo>
                <a:cubicBezTo>
                  <a:pt x="93" y="13886"/>
                  <a:pt x="102" y="13966"/>
                  <a:pt x="102" y="14075"/>
                </a:cubicBezTo>
                <a:cubicBezTo>
                  <a:pt x="102" y="14180"/>
                  <a:pt x="112" y="14270"/>
                  <a:pt x="128" y="14303"/>
                </a:cubicBezTo>
                <a:cubicBezTo>
                  <a:pt x="142" y="14332"/>
                  <a:pt x="153" y="14384"/>
                  <a:pt x="153" y="14422"/>
                </a:cubicBezTo>
                <a:cubicBezTo>
                  <a:pt x="153" y="14460"/>
                  <a:pt x="165" y="14506"/>
                  <a:pt x="179" y="14530"/>
                </a:cubicBezTo>
                <a:cubicBezTo>
                  <a:pt x="192" y="14555"/>
                  <a:pt x="204" y="14604"/>
                  <a:pt x="204" y="14639"/>
                </a:cubicBezTo>
                <a:cubicBezTo>
                  <a:pt x="204" y="14673"/>
                  <a:pt x="215" y="14723"/>
                  <a:pt x="229" y="14747"/>
                </a:cubicBezTo>
                <a:cubicBezTo>
                  <a:pt x="243" y="14772"/>
                  <a:pt x="255" y="14831"/>
                  <a:pt x="255" y="14877"/>
                </a:cubicBezTo>
                <a:cubicBezTo>
                  <a:pt x="255" y="14924"/>
                  <a:pt x="261" y="14964"/>
                  <a:pt x="270" y="14964"/>
                </a:cubicBezTo>
                <a:cubicBezTo>
                  <a:pt x="279" y="14964"/>
                  <a:pt x="285" y="15004"/>
                  <a:pt x="285" y="15051"/>
                </a:cubicBezTo>
                <a:cubicBezTo>
                  <a:pt x="285" y="15098"/>
                  <a:pt x="297" y="15148"/>
                  <a:pt x="310" y="15159"/>
                </a:cubicBezTo>
                <a:cubicBezTo>
                  <a:pt x="324" y="15170"/>
                  <a:pt x="336" y="15209"/>
                  <a:pt x="336" y="15246"/>
                </a:cubicBezTo>
                <a:cubicBezTo>
                  <a:pt x="336" y="15283"/>
                  <a:pt x="353" y="15355"/>
                  <a:pt x="376" y="15408"/>
                </a:cubicBezTo>
                <a:cubicBezTo>
                  <a:pt x="399" y="15461"/>
                  <a:pt x="422" y="15512"/>
                  <a:pt x="422" y="15528"/>
                </a:cubicBezTo>
                <a:cubicBezTo>
                  <a:pt x="422" y="15543"/>
                  <a:pt x="442" y="15625"/>
                  <a:pt x="468" y="15701"/>
                </a:cubicBezTo>
                <a:cubicBezTo>
                  <a:pt x="493" y="15778"/>
                  <a:pt x="517" y="15862"/>
                  <a:pt x="523" y="15896"/>
                </a:cubicBezTo>
                <a:cubicBezTo>
                  <a:pt x="530" y="15930"/>
                  <a:pt x="544" y="15961"/>
                  <a:pt x="554" y="15961"/>
                </a:cubicBezTo>
                <a:cubicBezTo>
                  <a:pt x="563" y="15961"/>
                  <a:pt x="569" y="15989"/>
                  <a:pt x="569" y="16026"/>
                </a:cubicBezTo>
                <a:cubicBezTo>
                  <a:pt x="569" y="16063"/>
                  <a:pt x="581" y="16110"/>
                  <a:pt x="594" y="16135"/>
                </a:cubicBezTo>
                <a:cubicBezTo>
                  <a:pt x="608" y="16159"/>
                  <a:pt x="620" y="16205"/>
                  <a:pt x="620" y="16232"/>
                </a:cubicBezTo>
                <a:cubicBezTo>
                  <a:pt x="620" y="16259"/>
                  <a:pt x="626" y="16286"/>
                  <a:pt x="635" y="16286"/>
                </a:cubicBezTo>
                <a:cubicBezTo>
                  <a:pt x="644" y="16286"/>
                  <a:pt x="665" y="16343"/>
                  <a:pt x="681" y="16416"/>
                </a:cubicBezTo>
                <a:cubicBezTo>
                  <a:pt x="697" y="16490"/>
                  <a:pt x="719" y="16563"/>
                  <a:pt x="731" y="16579"/>
                </a:cubicBezTo>
                <a:cubicBezTo>
                  <a:pt x="743" y="16595"/>
                  <a:pt x="752" y="16626"/>
                  <a:pt x="752" y="16644"/>
                </a:cubicBezTo>
                <a:cubicBezTo>
                  <a:pt x="752" y="16691"/>
                  <a:pt x="891" y="17081"/>
                  <a:pt x="945" y="17186"/>
                </a:cubicBezTo>
                <a:cubicBezTo>
                  <a:pt x="969" y="17234"/>
                  <a:pt x="985" y="17285"/>
                  <a:pt x="985" y="17305"/>
                </a:cubicBezTo>
                <a:cubicBezTo>
                  <a:pt x="985" y="17325"/>
                  <a:pt x="997" y="17348"/>
                  <a:pt x="1010" y="17360"/>
                </a:cubicBezTo>
                <a:cubicBezTo>
                  <a:pt x="1024" y="17371"/>
                  <a:pt x="1036" y="17408"/>
                  <a:pt x="1036" y="17435"/>
                </a:cubicBezTo>
                <a:cubicBezTo>
                  <a:pt x="1036" y="17462"/>
                  <a:pt x="1082" y="17581"/>
                  <a:pt x="1137" y="17706"/>
                </a:cubicBezTo>
                <a:cubicBezTo>
                  <a:pt x="1350" y="18187"/>
                  <a:pt x="1506" y="18530"/>
                  <a:pt x="1518" y="18530"/>
                </a:cubicBezTo>
                <a:cubicBezTo>
                  <a:pt x="1524" y="18530"/>
                  <a:pt x="1546" y="18568"/>
                  <a:pt x="1563" y="18617"/>
                </a:cubicBezTo>
                <a:cubicBezTo>
                  <a:pt x="1581" y="18666"/>
                  <a:pt x="1600" y="18704"/>
                  <a:pt x="1609" y="18704"/>
                </a:cubicBezTo>
                <a:cubicBezTo>
                  <a:pt x="1618" y="18704"/>
                  <a:pt x="1644" y="18747"/>
                  <a:pt x="1670" y="18801"/>
                </a:cubicBezTo>
                <a:cubicBezTo>
                  <a:pt x="1748" y="18966"/>
                  <a:pt x="1837" y="19137"/>
                  <a:pt x="1847" y="19137"/>
                </a:cubicBezTo>
                <a:cubicBezTo>
                  <a:pt x="1853" y="19137"/>
                  <a:pt x="1879" y="19175"/>
                  <a:pt x="1903" y="19224"/>
                </a:cubicBezTo>
                <a:cubicBezTo>
                  <a:pt x="1928" y="19273"/>
                  <a:pt x="1957" y="19311"/>
                  <a:pt x="1969" y="19311"/>
                </a:cubicBezTo>
                <a:cubicBezTo>
                  <a:pt x="1981" y="19311"/>
                  <a:pt x="1994" y="19335"/>
                  <a:pt x="2000" y="19365"/>
                </a:cubicBezTo>
                <a:cubicBezTo>
                  <a:pt x="2005" y="19394"/>
                  <a:pt x="2016" y="19419"/>
                  <a:pt x="2025" y="19419"/>
                </a:cubicBezTo>
                <a:cubicBezTo>
                  <a:pt x="2034" y="19419"/>
                  <a:pt x="2077" y="19470"/>
                  <a:pt x="2121" y="19538"/>
                </a:cubicBezTo>
                <a:cubicBezTo>
                  <a:pt x="2166" y="19607"/>
                  <a:pt x="2214" y="19668"/>
                  <a:pt x="2223" y="19668"/>
                </a:cubicBezTo>
                <a:cubicBezTo>
                  <a:pt x="2232" y="19668"/>
                  <a:pt x="2238" y="19687"/>
                  <a:pt x="2238" y="19712"/>
                </a:cubicBezTo>
                <a:cubicBezTo>
                  <a:pt x="2238" y="19736"/>
                  <a:pt x="2336" y="19854"/>
                  <a:pt x="2451" y="19972"/>
                </a:cubicBezTo>
                <a:cubicBezTo>
                  <a:pt x="2567" y="20090"/>
                  <a:pt x="2675" y="20208"/>
                  <a:pt x="2695" y="20232"/>
                </a:cubicBezTo>
                <a:cubicBezTo>
                  <a:pt x="2749" y="20298"/>
                  <a:pt x="2807" y="20351"/>
                  <a:pt x="2837" y="20362"/>
                </a:cubicBezTo>
                <a:cubicBezTo>
                  <a:pt x="2868" y="20373"/>
                  <a:pt x="3009" y="20475"/>
                  <a:pt x="3085" y="20546"/>
                </a:cubicBezTo>
                <a:cubicBezTo>
                  <a:pt x="3114" y="20573"/>
                  <a:pt x="3146" y="20590"/>
                  <a:pt x="3156" y="20590"/>
                </a:cubicBezTo>
                <a:cubicBezTo>
                  <a:pt x="3167" y="20590"/>
                  <a:pt x="3268" y="20667"/>
                  <a:pt x="3385" y="20752"/>
                </a:cubicBezTo>
                <a:cubicBezTo>
                  <a:pt x="3501" y="20838"/>
                  <a:pt x="3606" y="20903"/>
                  <a:pt x="3613" y="20904"/>
                </a:cubicBezTo>
                <a:cubicBezTo>
                  <a:pt x="3620" y="20905"/>
                  <a:pt x="3678" y="20948"/>
                  <a:pt x="3745" y="20991"/>
                </a:cubicBezTo>
                <a:cubicBezTo>
                  <a:pt x="3811" y="21034"/>
                  <a:pt x="3878" y="21072"/>
                  <a:pt x="3892" y="21078"/>
                </a:cubicBezTo>
                <a:cubicBezTo>
                  <a:pt x="3906" y="21083"/>
                  <a:pt x="3958" y="21112"/>
                  <a:pt x="4009" y="21143"/>
                </a:cubicBezTo>
                <a:cubicBezTo>
                  <a:pt x="4059" y="21173"/>
                  <a:pt x="4174" y="21233"/>
                  <a:pt x="4267" y="21273"/>
                </a:cubicBezTo>
                <a:cubicBezTo>
                  <a:pt x="4361" y="21313"/>
                  <a:pt x="4447" y="21348"/>
                  <a:pt x="4460" y="21359"/>
                </a:cubicBezTo>
                <a:cubicBezTo>
                  <a:pt x="4518" y="21407"/>
                  <a:pt x="5090" y="21449"/>
                  <a:pt x="5409" y="21424"/>
                </a:cubicBezTo>
                <a:cubicBezTo>
                  <a:pt x="5537" y="21415"/>
                  <a:pt x="5569" y="21415"/>
                  <a:pt x="5662" y="21479"/>
                </a:cubicBezTo>
                <a:cubicBezTo>
                  <a:pt x="5692" y="21499"/>
                  <a:pt x="5741" y="21536"/>
                  <a:pt x="5769" y="21555"/>
                </a:cubicBezTo>
                <a:cubicBezTo>
                  <a:pt x="5796" y="21573"/>
                  <a:pt x="5872" y="21585"/>
                  <a:pt x="5941" y="21587"/>
                </a:cubicBezTo>
                <a:cubicBezTo>
                  <a:pt x="6065" y="21590"/>
                  <a:pt x="6169" y="21529"/>
                  <a:pt x="6393" y="21316"/>
                </a:cubicBezTo>
                <a:cubicBezTo>
                  <a:pt x="6426" y="21284"/>
                  <a:pt x="6510" y="21258"/>
                  <a:pt x="6591" y="21251"/>
                </a:cubicBezTo>
                <a:cubicBezTo>
                  <a:pt x="6743" y="21239"/>
                  <a:pt x="6910" y="21170"/>
                  <a:pt x="6910" y="21121"/>
                </a:cubicBezTo>
                <a:cubicBezTo>
                  <a:pt x="6910" y="21104"/>
                  <a:pt x="6918" y="21099"/>
                  <a:pt x="6930" y="21099"/>
                </a:cubicBezTo>
                <a:cubicBezTo>
                  <a:pt x="6954" y="21099"/>
                  <a:pt x="7169" y="20758"/>
                  <a:pt x="7204" y="20666"/>
                </a:cubicBezTo>
                <a:cubicBezTo>
                  <a:pt x="7216" y="20636"/>
                  <a:pt x="7224" y="20620"/>
                  <a:pt x="7225" y="20633"/>
                </a:cubicBezTo>
                <a:cubicBezTo>
                  <a:pt x="7225" y="20661"/>
                  <a:pt x="7359" y="20384"/>
                  <a:pt x="7433" y="20200"/>
                </a:cubicBezTo>
                <a:cubicBezTo>
                  <a:pt x="7460" y="20131"/>
                  <a:pt x="7512" y="20054"/>
                  <a:pt x="7544" y="20026"/>
                </a:cubicBezTo>
                <a:cubicBezTo>
                  <a:pt x="7601" y="19978"/>
                  <a:pt x="7793" y="19609"/>
                  <a:pt x="7793" y="19549"/>
                </a:cubicBezTo>
                <a:cubicBezTo>
                  <a:pt x="7793" y="19533"/>
                  <a:pt x="7808" y="19485"/>
                  <a:pt x="7828" y="19441"/>
                </a:cubicBezTo>
                <a:cubicBezTo>
                  <a:pt x="7890" y="19310"/>
                  <a:pt x="7966" y="19113"/>
                  <a:pt x="7986" y="19040"/>
                </a:cubicBezTo>
                <a:cubicBezTo>
                  <a:pt x="7996" y="19002"/>
                  <a:pt x="8048" y="18906"/>
                  <a:pt x="8097" y="18823"/>
                </a:cubicBezTo>
                <a:cubicBezTo>
                  <a:pt x="8244" y="18577"/>
                  <a:pt x="8361" y="18341"/>
                  <a:pt x="8361" y="18292"/>
                </a:cubicBezTo>
                <a:cubicBezTo>
                  <a:pt x="8361" y="18267"/>
                  <a:pt x="8367" y="18238"/>
                  <a:pt x="8376" y="18238"/>
                </a:cubicBezTo>
                <a:cubicBezTo>
                  <a:pt x="8385" y="18238"/>
                  <a:pt x="8391" y="18222"/>
                  <a:pt x="8391" y="18194"/>
                </a:cubicBezTo>
                <a:cubicBezTo>
                  <a:pt x="8391" y="18166"/>
                  <a:pt x="8404" y="18123"/>
                  <a:pt x="8417" y="18097"/>
                </a:cubicBezTo>
                <a:cubicBezTo>
                  <a:pt x="8429" y="18070"/>
                  <a:pt x="8446" y="18010"/>
                  <a:pt x="8452" y="17967"/>
                </a:cubicBezTo>
                <a:cubicBezTo>
                  <a:pt x="8459" y="17923"/>
                  <a:pt x="8469" y="17891"/>
                  <a:pt x="8478" y="17891"/>
                </a:cubicBezTo>
                <a:cubicBezTo>
                  <a:pt x="8486" y="17891"/>
                  <a:pt x="8493" y="17864"/>
                  <a:pt x="8493" y="17836"/>
                </a:cubicBezTo>
                <a:cubicBezTo>
                  <a:pt x="8493" y="17809"/>
                  <a:pt x="8501" y="17778"/>
                  <a:pt x="8508" y="17771"/>
                </a:cubicBezTo>
                <a:cubicBezTo>
                  <a:pt x="8531" y="17751"/>
                  <a:pt x="8594" y="17505"/>
                  <a:pt x="8594" y="17435"/>
                </a:cubicBezTo>
                <a:cubicBezTo>
                  <a:pt x="8595" y="17399"/>
                  <a:pt x="8606" y="17333"/>
                  <a:pt x="8620" y="17294"/>
                </a:cubicBezTo>
                <a:cubicBezTo>
                  <a:pt x="8633" y="17256"/>
                  <a:pt x="8645" y="17200"/>
                  <a:pt x="8645" y="17164"/>
                </a:cubicBezTo>
                <a:cubicBezTo>
                  <a:pt x="8645" y="17129"/>
                  <a:pt x="8652" y="17099"/>
                  <a:pt x="8660" y="17099"/>
                </a:cubicBezTo>
                <a:cubicBezTo>
                  <a:pt x="8668" y="17099"/>
                  <a:pt x="8680" y="17062"/>
                  <a:pt x="8686" y="17013"/>
                </a:cubicBezTo>
                <a:cubicBezTo>
                  <a:pt x="8691" y="16964"/>
                  <a:pt x="8702" y="16926"/>
                  <a:pt x="8711" y="16926"/>
                </a:cubicBezTo>
                <a:cubicBezTo>
                  <a:pt x="8720" y="16926"/>
                  <a:pt x="8726" y="16901"/>
                  <a:pt x="8726" y="16872"/>
                </a:cubicBezTo>
                <a:cubicBezTo>
                  <a:pt x="8726" y="16842"/>
                  <a:pt x="8738" y="16818"/>
                  <a:pt x="8752" y="16818"/>
                </a:cubicBezTo>
                <a:cubicBezTo>
                  <a:pt x="8767" y="16818"/>
                  <a:pt x="8777" y="16786"/>
                  <a:pt x="8777" y="16731"/>
                </a:cubicBezTo>
                <a:cubicBezTo>
                  <a:pt x="8777" y="16682"/>
                  <a:pt x="8783" y="16633"/>
                  <a:pt x="8792" y="16633"/>
                </a:cubicBezTo>
                <a:cubicBezTo>
                  <a:pt x="8801" y="16633"/>
                  <a:pt x="8813" y="16616"/>
                  <a:pt x="8813" y="16590"/>
                </a:cubicBezTo>
                <a:cubicBezTo>
                  <a:pt x="8813" y="16564"/>
                  <a:pt x="8850" y="16470"/>
                  <a:pt x="8899" y="16373"/>
                </a:cubicBezTo>
                <a:cubicBezTo>
                  <a:pt x="8948" y="16277"/>
                  <a:pt x="9008" y="16124"/>
                  <a:pt x="9031" y="16037"/>
                </a:cubicBezTo>
                <a:cubicBezTo>
                  <a:pt x="9053" y="15950"/>
                  <a:pt x="9086" y="15841"/>
                  <a:pt x="9107" y="15799"/>
                </a:cubicBezTo>
                <a:cubicBezTo>
                  <a:pt x="9127" y="15756"/>
                  <a:pt x="9142" y="15708"/>
                  <a:pt x="9142" y="15690"/>
                </a:cubicBezTo>
                <a:cubicBezTo>
                  <a:pt x="9142" y="15673"/>
                  <a:pt x="9173" y="15598"/>
                  <a:pt x="9208" y="15528"/>
                </a:cubicBezTo>
                <a:cubicBezTo>
                  <a:pt x="9243" y="15457"/>
                  <a:pt x="9278" y="15381"/>
                  <a:pt x="9284" y="15354"/>
                </a:cubicBezTo>
                <a:cubicBezTo>
                  <a:pt x="9300" y="15281"/>
                  <a:pt x="9332" y="15171"/>
                  <a:pt x="9355" y="15116"/>
                </a:cubicBezTo>
                <a:cubicBezTo>
                  <a:pt x="9367" y="15089"/>
                  <a:pt x="9376" y="15036"/>
                  <a:pt x="9376" y="14996"/>
                </a:cubicBezTo>
                <a:cubicBezTo>
                  <a:pt x="9376" y="14957"/>
                  <a:pt x="9387" y="14896"/>
                  <a:pt x="9401" y="14866"/>
                </a:cubicBezTo>
                <a:cubicBezTo>
                  <a:pt x="9415" y="14837"/>
                  <a:pt x="9426" y="14762"/>
                  <a:pt x="9426" y="14693"/>
                </a:cubicBezTo>
                <a:cubicBezTo>
                  <a:pt x="9426" y="14624"/>
                  <a:pt x="9438" y="14538"/>
                  <a:pt x="9452" y="14509"/>
                </a:cubicBezTo>
                <a:cubicBezTo>
                  <a:pt x="9465" y="14479"/>
                  <a:pt x="9477" y="14404"/>
                  <a:pt x="9477" y="14335"/>
                </a:cubicBezTo>
                <a:cubicBezTo>
                  <a:pt x="9477" y="14267"/>
                  <a:pt x="9489" y="14180"/>
                  <a:pt x="9502" y="14151"/>
                </a:cubicBezTo>
                <a:cubicBezTo>
                  <a:pt x="9518" y="14118"/>
                  <a:pt x="9528" y="14030"/>
                  <a:pt x="9528" y="13923"/>
                </a:cubicBezTo>
                <a:cubicBezTo>
                  <a:pt x="9528" y="13828"/>
                  <a:pt x="9534" y="13740"/>
                  <a:pt x="9543" y="13728"/>
                </a:cubicBezTo>
                <a:cubicBezTo>
                  <a:pt x="9552" y="13716"/>
                  <a:pt x="9563" y="13651"/>
                  <a:pt x="9563" y="13576"/>
                </a:cubicBezTo>
                <a:cubicBezTo>
                  <a:pt x="9563" y="13499"/>
                  <a:pt x="9574" y="13417"/>
                  <a:pt x="9589" y="13392"/>
                </a:cubicBezTo>
                <a:cubicBezTo>
                  <a:pt x="9607" y="13359"/>
                  <a:pt x="9609" y="13278"/>
                  <a:pt x="9609" y="13056"/>
                </a:cubicBezTo>
                <a:cubicBezTo>
                  <a:pt x="9609" y="12881"/>
                  <a:pt x="9619" y="12753"/>
                  <a:pt x="9629" y="12753"/>
                </a:cubicBezTo>
                <a:cubicBezTo>
                  <a:pt x="9640" y="12753"/>
                  <a:pt x="9644" y="12543"/>
                  <a:pt x="9644" y="12200"/>
                </a:cubicBezTo>
                <a:cubicBezTo>
                  <a:pt x="9644" y="11758"/>
                  <a:pt x="9650" y="11647"/>
                  <a:pt x="9670" y="11604"/>
                </a:cubicBezTo>
                <a:cubicBezTo>
                  <a:pt x="9684" y="11573"/>
                  <a:pt x="9695" y="11481"/>
                  <a:pt x="9695" y="11398"/>
                </a:cubicBezTo>
                <a:cubicBezTo>
                  <a:pt x="9695" y="11314"/>
                  <a:pt x="9684" y="11222"/>
                  <a:pt x="9670" y="11192"/>
                </a:cubicBezTo>
                <a:cubicBezTo>
                  <a:pt x="9654" y="11157"/>
                  <a:pt x="9644" y="11076"/>
                  <a:pt x="9644" y="10953"/>
                </a:cubicBezTo>
                <a:cubicBezTo>
                  <a:pt x="9644" y="10848"/>
                  <a:pt x="9638" y="10749"/>
                  <a:pt x="9629" y="10736"/>
                </a:cubicBezTo>
                <a:cubicBezTo>
                  <a:pt x="9620" y="10724"/>
                  <a:pt x="9609" y="10689"/>
                  <a:pt x="9609" y="10650"/>
                </a:cubicBezTo>
                <a:cubicBezTo>
                  <a:pt x="9609" y="10583"/>
                  <a:pt x="9521" y="10368"/>
                  <a:pt x="9492" y="10368"/>
                </a:cubicBezTo>
                <a:cubicBezTo>
                  <a:pt x="9485" y="10368"/>
                  <a:pt x="9477" y="10326"/>
                  <a:pt x="9477" y="10281"/>
                </a:cubicBezTo>
                <a:cubicBezTo>
                  <a:pt x="9477" y="10236"/>
                  <a:pt x="9465" y="10167"/>
                  <a:pt x="9452" y="10129"/>
                </a:cubicBezTo>
                <a:cubicBezTo>
                  <a:pt x="9438" y="10091"/>
                  <a:pt x="9427" y="10018"/>
                  <a:pt x="9426" y="9967"/>
                </a:cubicBezTo>
                <a:cubicBezTo>
                  <a:pt x="9426" y="9915"/>
                  <a:pt x="9415" y="9850"/>
                  <a:pt x="9401" y="9826"/>
                </a:cubicBezTo>
                <a:cubicBezTo>
                  <a:pt x="9387" y="9800"/>
                  <a:pt x="9376" y="9722"/>
                  <a:pt x="9376" y="9642"/>
                </a:cubicBezTo>
                <a:cubicBezTo>
                  <a:pt x="9376" y="9551"/>
                  <a:pt x="9372" y="9503"/>
                  <a:pt x="9355" y="9490"/>
                </a:cubicBezTo>
                <a:cubicBezTo>
                  <a:pt x="9336" y="9474"/>
                  <a:pt x="9330" y="9399"/>
                  <a:pt x="9330" y="9154"/>
                </a:cubicBezTo>
                <a:cubicBezTo>
                  <a:pt x="9330" y="8908"/>
                  <a:pt x="9336" y="8834"/>
                  <a:pt x="9355" y="8818"/>
                </a:cubicBezTo>
                <a:cubicBezTo>
                  <a:pt x="9369" y="8807"/>
                  <a:pt x="9376" y="8761"/>
                  <a:pt x="9376" y="8720"/>
                </a:cubicBezTo>
                <a:cubicBezTo>
                  <a:pt x="9376" y="8680"/>
                  <a:pt x="9369" y="8645"/>
                  <a:pt x="9355" y="8634"/>
                </a:cubicBezTo>
                <a:cubicBezTo>
                  <a:pt x="9342" y="8622"/>
                  <a:pt x="9330" y="8574"/>
                  <a:pt x="9330" y="8536"/>
                </a:cubicBezTo>
                <a:cubicBezTo>
                  <a:pt x="9330" y="8462"/>
                  <a:pt x="9252" y="8222"/>
                  <a:pt x="9228" y="8222"/>
                </a:cubicBezTo>
                <a:cubicBezTo>
                  <a:pt x="9202" y="8222"/>
                  <a:pt x="9060" y="7896"/>
                  <a:pt x="9026" y="7756"/>
                </a:cubicBezTo>
                <a:cubicBezTo>
                  <a:pt x="9007" y="7679"/>
                  <a:pt x="8983" y="7615"/>
                  <a:pt x="8975" y="7604"/>
                </a:cubicBezTo>
                <a:cubicBezTo>
                  <a:pt x="8967" y="7593"/>
                  <a:pt x="8960" y="7543"/>
                  <a:pt x="8960" y="7506"/>
                </a:cubicBezTo>
                <a:cubicBezTo>
                  <a:pt x="8960" y="7469"/>
                  <a:pt x="8951" y="7435"/>
                  <a:pt x="8939" y="7419"/>
                </a:cubicBezTo>
                <a:cubicBezTo>
                  <a:pt x="8917" y="7389"/>
                  <a:pt x="8887" y="7285"/>
                  <a:pt x="8863" y="7170"/>
                </a:cubicBezTo>
                <a:cubicBezTo>
                  <a:pt x="8855" y="7131"/>
                  <a:pt x="8832" y="7062"/>
                  <a:pt x="8813" y="7018"/>
                </a:cubicBezTo>
                <a:cubicBezTo>
                  <a:pt x="8793" y="6975"/>
                  <a:pt x="8777" y="6903"/>
                  <a:pt x="8777" y="6856"/>
                </a:cubicBezTo>
                <a:cubicBezTo>
                  <a:pt x="8777" y="6808"/>
                  <a:pt x="8765" y="6750"/>
                  <a:pt x="8752" y="6726"/>
                </a:cubicBezTo>
                <a:cubicBezTo>
                  <a:pt x="8738" y="6701"/>
                  <a:pt x="8727" y="6648"/>
                  <a:pt x="8726" y="6606"/>
                </a:cubicBezTo>
                <a:cubicBezTo>
                  <a:pt x="8726" y="6565"/>
                  <a:pt x="8714" y="6504"/>
                  <a:pt x="8701" y="6466"/>
                </a:cubicBezTo>
                <a:cubicBezTo>
                  <a:pt x="8687" y="6428"/>
                  <a:pt x="8676" y="6360"/>
                  <a:pt x="8676" y="6325"/>
                </a:cubicBezTo>
                <a:cubicBezTo>
                  <a:pt x="8676" y="6289"/>
                  <a:pt x="8668" y="6260"/>
                  <a:pt x="8660" y="6260"/>
                </a:cubicBezTo>
                <a:cubicBezTo>
                  <a:pt x="8652" y="6260"/>
                  <a:pt x="8641" y="6197"/>
                  <a:pt x="8635" y="6119"/>
                </a:cubicBezTo>
                <a:cubicBezTo>
                  <a:pt x="8629" y="6040"/>
                  <a:pt x="8623" y="5978"/>
                  <a:pt x="8615" y="5978"/>
                </a:cubicBezTo>
                <a:cubicBezTo>
                  <a:pt x="8607" y="5978"/>
                  <a:pt x="8595" y="5940"/>
                  <a:pt x="8589" y="5891"/>
                </a:cubicBezTo>
                <a:cubicBezTo>
                  <a:pt x="8584" y="5842"/>
                  <a:pt x="8568" y="5804"/>
                  <a:pt x="8559" y="5804"/>
                </a:cubicBezTo>
                <a:cubicBezTo>
                  <a:pt x="8550" y="5804"/>
                  <a:pt x="8544" y="5729"/>
                  <a:pt x="8544" y="5642"/>
                </a:cubicBezTo>
                <a:cubicBezTo>
                  <a:pt x="8544" y="5549"/>
                  <a:pt x="8533" y="5467"/>
                  <a:pt x="8518" y="5436"/>
                </a:cubicBezTo>
                <a:cubicBezTo>
                  <a:pt x="8505" y="5406"/>
                  <a:pt x="8493" y="5348"/>
                  <a:pt x="8493" y="5306"/>
                </a:cubicBezTo>
                <a:cubicBezTo>
                  <a:pt x="8493" y="5263"/>
                  <a:pt x="8466" y="5157"/>
                  <a:pt x="8432" y="5078"/>
                </a:cubicBezTo>
                <a:cubicBezTo>
                  <a:pt x="8185" y="4515"/>
                  <a:pt x="8133" y="4424"/>
                  <a:pt x="7930" y="4146"/>
                </a:cubicBezTo>
                <a:cubicBezTo>
                  <a:pt x="7916" y="4126"/>
                  <a:pt x="7888" y="4073"/>
                  <a:pt x="7869" y="4037"/>
                </a:cubicBezTo>
                <a:cubicBezTo>
                  <a:pt x="7850" y="4002"/>
                  <a:pt x="7812" y="3958"/>
                  <a:pt x="7783" y="3929"/>
                </a:cubicBezTo>
                <a:cubicBezTo>
                  <a:pt x="7754" y="3900"/>
                  <a:pt x="7698" y="3805"/>
                  <a:pt x="7656" y="3723"/>
                </a:cubicBezTo>
                <a:cubicBezTo>
                  <a:pt x="7549" y="3513"/>
                  <a:pt x="7503" y="3433"/>
                  <a:pt x="7494" y="3430"/>
                </a:cubicBezTo>
                <a:cubicBezTo>
                  <a:pt x="7471" y="3424"/>
                  <a:pt x="7276" y="3193"/>
                  <a:pt x="7255" y="3149"/>
                </a:cubicBezTo>
                <a:cubicBezTo>
                  <a:pt x="7230" y="3095"/>
                  <a:pt x="6952" y="2802"/>
                  <a:pt x="6925" y="2802"/>
                </a:cubicBezTo>
                <a:cubicBezTo>
                  <a:pt x="6917" y="2802"/>
                  <a:pt x="6910" y="2795"/>
                  <a:pt x="6910" y="2780"/>
                </a:cubicBezTo>
                <a:cubicBezTo>
                  <a:pt x="6910" y="2765"/>
                  <a:pt x="6887" y="2737"/>
                  <a:pt x="6859" y="2715"/>
                </a:cubicBezTo>
                <a:cubicBezTo>
                  <a:pt x="6832" y="2693"/>
                  <a:pt x="6800" y="2666"/>
                  <a:pt x="6794" y="2661"/>
                </a:cubicBezTo>
                <a:cubicBezTo>
                  <a:pt x="6787" y="2655"/>
                  <a:pt x="6707" y="2570"/>
                  <a:pt x="6611" y="2466"/>
                </a:cubicBezTo>
                <a:cubicBezTo>
                  <a:pt x="6515" y="2362"/>
                  <a:pt x="6422" y="2271"/>
                  <a:pt x="6408" y="2271"/>
                </a:cubicBezTo>
                <a:cubicBezTo>
                  <a:pt x="6394" y="2270"/>
                  <a:pt x="6329" y="2232"/>
                  <a:pt x="6261" y="2184"/>
                </a:cubicBezTo>
                <a:cubicBezTo>
                  <a:pt x="6192" y="2135"/>
                  <a:pt x="6105" y="2097"/>
                  <a:pt x="6068" y="2097"/>
                </a:cubicBezTo>
                <a:cubicBezTo>
                  <a:pt x="5967" y="2098"/>
                  <a:pt x="5834" y="2183"/>
                  <a:pt x="5749" y="2303"/>
                </a:cubicBezTo>
                <a:cubicBezTo>
                  <a:pt x="5655" y="2436"/>
                  <a:pt x="5616" y="2425"/>
                  <a:pt x="5525" y="2238"/>
                </a:cubicBezTo>
                <a:cubicBezTo>
                  <a:pt x="5487" y="2160"/>
                  <a:pt x="5445" y="2098"/>
                  <a:pt x="5434" y="2097"/>
                </a:cubicBezTo>
                <a:cubicBezTo>
                  <a:pt x="5423" y="2097"/>
                  <a:pt x="5388" y="2033"/>
                  <a:pt x="5353" y="1967"/>
                </a:cubicBezTo>
                <a:cubicBezTo>
                  <a:pt x="5317" y="1901"/>
                  <a:pt x="5271" y="1835"/>
                  <a:pt x="5251" y="1815"/>
                </a:cubicBezTo>
                <a:cubicBezTo>
                  <a:pt x="5192" y="1755"/>
                  <a:pt x="4937" y="1688"/>
                  <a:pt x="4830" y="1707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G_6697.HEIC" descr="IMG_6697.HEIC"/>
          <p:cNvPicPr>
            <a:picLocks noChangeAspect="1"/>
          </p:cNvPicPr>
          <p:nvPr/>
        </p:nvPicPr>
        <p:blipFill>
          <a:blip r:embed="rId2"/>
          <a:srcRect l="3221" t="36805" r="57158" b="8585"/>
          <a:stretch>
            <a:fillRect/>
          </a:stretch>
        </p:blipFill>
        <p:spPr>
          <a:xfrm>
            <a:off x="461216" y="1327990"/>
            <a:ext cx="3661200" cy="3784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7" h="21562" extrusionOk="0">
                <a:moveTo>
                  <a:pt x="5775" y="0"/>
                </a:moveTo>
                <a:cubicBezTo>
                  <a:pt x="4585" y="919"/>
                  <a:pt x="3885" y="2319"/>
                  <a:pt x="3870" y="3804"/>
                </a:cubicBezTo>
                <a:cubicBezTo>
                  <a:pt x="3863" y="4563"/>
                  <a:pt x="4040" y="5309"/>
                  <a:pt x="4387" y="5988"/>
                </a:cubicBezTo>
                <a:cubicBezTo>
                  <a:pt x="4031" y="5542"/>
                  <a:pt x="3682" y="5097"/>
                  <a:pt x="3335" y="4645"/>
                </a:cubicBezTo>
                <a:cubicBezTo>
                  <a:pt x="3010" y="4220"/>
                  <a:pt x="2686" y="3800"/>
                  <a:pt x="2362" y="3374"/>
                </a:cubicBezTo>
                <a:cubicBezTo>
                  <a:pt x="1971" y="2859"/>
                  <a:pt x="1409" y="2454"/>
                  <a:pt x="1126" y="2017"/>
                </a:cubicBezTo>
                <a:cubicBezTo>
                  <a:pt x="896" y="1660"/>
                  <a:pt x="663" y="1355"/>
                  <a:pt x="278" y="1520"/>
                </a:cubicBezTo>
                <a:cubicBezTo>
                  <a:pt x="-195" y="1721"/>
                  <a:pt x="-27" y="2405"/>
                  <a:pt x="495" y="2881"/>
                </a:cubicBezTo>
                <a:cubicBezTo>
                  <a:pt x="975" y="3320"/>
                  <a:pt x="1461" y="3755"/>
                  <a:pt x="1924" y="4211"/>
                </a:cubicBezTo>
                <a:cubicBezTo>
                  <a:pt x="2475" y="4752"/>
                  <a:pt x="3000" y="5329"/>
                  <a:pt x="3294" y="6033"/>
                </a:cubicBezTo>
                <a:cubicBezTo>
                  <a:pt x="3591" y="6746"/>
                  <a:pt x="3628" y="7543"/>
                  <a:pt x="3972" y="8236"/>
                </a:cubicBezTo>
                <a:cubicBezTo>
                  <a:pt x="4096" y="8486"/>
                  <a:pt x="4259" y="8716"/>
                  <a:pt x="4396" y="8959"/>
                </a:cubicBezTo>
                <a:cubicBezTo>
                  <a:pt x="4685" y="9471"/>
                  <a:pt x="4862" y="10031"/>
                  <a:pt x="5069" y="10579"/>
                </a:cubicBezTo>
                <a:cubicBezTo>
                  <a:pt x="5256" y="11072"/>
                  <a:pt x="5464" y="11557"/>
                  <a:pt x="5701" y="12030"/>
                </a:cubicBezTo>
                <a:cubicBezTo>
                  <a:pt x="5499" y="12206"/>
                  <a:pt x="5365" y="12442"/>
                  <a:pt x="5304" y="12700"/>
                </a:cubicBezTo>
                <a:cubicBezTo>
                  <a:pt x="5177" y="13239"/>
                  <a:pt x="5342" y="13706"/>
                  <a:pt x="5549" y="14174"/>
                </a:cubicBezTo>
                <a:cubicBezTo>
                  <a:pt x="5949" y="15079"/>
                  <a:pt x="6476" y="16006"/>
                  <a:pt x="7034" y="16906"/>
                </a:cubicBezTo>
                <a:cubicBezTo>
                  <a:pt x="7861" y="18242"/>
                  <a:pt x="8739" y="19844"/>
                  <a:pt x="10253" y="20750"/>
                </a:cubicBezTo>
                <a:cubicBezTo>
                  <a:pt x="10951" y="21168"/>
                  <a:pt x="11737" y="21428"/>
                  <a:pt x="12554" y="21524"/>
                </a:cubicBezTo>
                <a:cubicBezTo>
                  <a:pt x="13206" y="21600"/>
                  <a:pt x="13868" y="21574"/>
                  <a:pt x="14472" y="21325"/>
                </a:cubicBezTo>
                <a:cubicBezTo>
                  <a:pt x="14746" y="21212"/>
                  <a:pt x="14991" y="21026"/>
                  <a:pt x="15238" y="20931"/>
                </a:cubicBezTo>
                <a:cubicBezTo>
                  <a:pt x="15604" y="20790"/>
                  <a:pt x="15988" y="20680"/>
                  <a:pt x="15985" y="20302"/>
                </a:cubicBezTo>
                <a:cubicBezTo>
                  <a:pt x="15983" y="20017"/>
                  <a:pt x="15695" y="19847"/>
                  <a:pt x="15399" y="19764"/>
                </a:cubicBezTo>
                <a:cubicBezTo>
                  <a:pt x="15088" y="19677"/>
                  <a:pt x="14767" y="19646"/>
                  <a:pt x="14445" y="19619"/>
                </a:cubicBezTo>
                <a:cubicBezTo>
                  <a:pt x="13880" y="19573"/>
                  <a:pt x="13302" y="19543"/>
                  <a:pt x="12780" y="19321"/>
                </a:cubicBezTo>
                <a:cubicBezTo>
                  <a:pt x="12022" y="18999"/>
                  <a:pt x="11503" y="18336"/>
                  <a:pt x="10935" y="17752"/>
                </a:cubicBezTo>
                <a:cubicBezTo>
                  <a:pt x="10505" y="17308"/>
                  <a:pt x="10036" y="16900"/>
                  <a:pt x="9658" y="16413"/>
                </a:cubicBezTo>
                <a:cubicBezTo>
                  <a:pt x="9089" y="15680"/>
                  <a:pt x="8759" y="14809"/>
                  <a:pt x="8376" y="13971"/>
                </a:cubicBezTo>
                <a:cubicBezTo>
                  <a:pt x="8231" y="13653"/>
                  <a:pt x="8073" y="13330"/>
                  <a:pt x="7947" y="13007"/>
                </a:cubicBezTo>
                <a:cubicBezTo>
                  <a:pt x="7824" y="12694"/>
                  <a:pt x="7723" y="12376"/>
                  <a:pt x="7495" y="12121"/>
                </a:cubicBezTo>
                <a:cubicBezTo>
                  <a:pt x="7248" y="11845"/>
                  <a:pt x="6886" y="11696"/>
                  <a:pt x="6513" y="11714"/>
                </a:cubicBezTo>
                <a:cubicBezTo>
                  <a:pt x="6302" y="11273"/>
                  <a:pt x="6109" y="10828"/>
                  <a:pt x="5927" y="10375"/>
                </a:cubicBezTo>
                <a:cubicBezTo>
                  <a:pt x="5746" y="9926"/>
                  <a:pt x="5577" y="9468"/>
                  <a:pt x="5424" y="9009"/>
                </a:cubicBezTo>
                <a:lnTo>
                  <a:pt x="5563" y="8580"/>
                </a:lnTo>
                <a:lnTo>
                  <a:pt x="9127" y="11831"/>
                </a:lnTo>
                <a:cubicBezTo>
                  <a:pt x="8947" y="12063"/>
                  <a:pt x="8957" y="12388"/>
                  <a:pt x="9150" y="12609"/>
                </a:cubicBezTo>
                <a:cubicBezTo>
                  <a:pt x="9300" y="12781"/>
                  <a:pt x="9532" y="12851"/>
                  <a:pt x="9732" y="12962"/>
                </a:cubicBezTo>
                <a:cubicBezTo>
                  <a:pt x="10142" y="13190"/>
                  <a:pt x="10419" y="13607"/>
                  <a:pt x="10843" y="13826"/>
                </a:cubicBezTo>
                <a:cubicBezTo>
                  <a:pt x="11288" y="14055"/>
                  <a:pt x="11797" y="14025"/>
                  <a:pt x="12291" y="14084"/>
                </a:cubicBezTo>
                <a:cubicBezTo>
                  <a:pt x="13173" y="14189"/>
                  <a:pt x="13996" y="14578"/>
                  <a:pt x="14731" y="15070"/>
                </a:cubicBezTo>
                <a:cubicBezTo>
                  <a:pt x="15668" y="15697"/>
                  <a:pt x="16518" y="16515"/>
                  <a:pt x="17636" y="16716"/>
                </a:cubicBezTo>
                <a:cubicBezTo>
                  <a:pt x="18109" y="16801"/>
                  <a:pt x="18589" y="16758"/>
                  <a:pt x="19065" y="16775"/>
                </a:cubicBezTo>
                <a:cubicBezTo>
                  <a:pt x="19529" y="16791"/>
                  <a:pt x="19994" y="16902"/>
                  <a:pt x="20449" y="16983"/>
                </a:cubicBezTo>
                <a:cubicBezTo>
                  <a:pt x="20738" y="17034"/>
                  <a:pt x="21060" y="17025"/>
                  <a:pt x="21205" y="16788"/>
                </a:cubicBezTo>
                <a:cubicBezTo>
                  <a:pt x="21405" y="16461"/>
                  <a:pt x="21090" y="16100"/>
                  <a:pt x="20707" y="15875"/>
                </a:cubicBezTo>
                <a:cubicBezTo>
                  <a:pt x="19627" y="15239"/>
                  <a:pt x="18444" y="14763"/>
                  <a:pt x="17442" y="14016"/>
                </a:cubicBezTo>
                <a:cubicBezTo>
                  <a:pt x="16700" y="13462"/>
                  <a:pt x="16064" y="12767"/>
                  <a:pt x="15219" y="12374"/>
                </a:cubicBezTo>
                <a:cubicBezTo>
                  <a:pt x="14326" y="11958"/>
                  <a:pt x="13310" y="11928"/>
                  <a:pt x="12388" y="11610"/>
                </a:cubicBezTo>
                <a:cubicBezTo>
                  <a:pt x="11847" y="11424"/>
                  <a:pt x="11338" y="11138"/>
                  <a:pt x="10774" y="11026"/>
                </a:cubicBezTo>
                <a:cubicBezTo>
                  <a:pt x="10338" y="10940"/>
                  <a:pt x="9889" y="10964"/>
                  <a:pt x="9464" y="11090"/>
                </a:cubicBezTo>
                <a:cubicBezTo>
                  <a:pt x="9082" y="10661"/>
                  <a:pt x="8691" y="10242"/>
                  <a:pt x="8288" y="9832"/>
                </a:cubicBezTo>
                <a:cubicBezTo>
                  <a:pt x="7834" y="9370"/>
                  <a:pt x="7365" y="8918"/>
                  <a:pt x="6886" y="8480"/>
                </a:cubicBezTo>
                <a:lnTo>
                  <a:pt x="7144" y="7951"/>
                </a:lnTo>
                <a:cubicBezTo>
                  <a:pt x="7421" y="7912"/>
                  <a:pt x="7684" y="7809"/>
                  <a:pt x="7910" y="7648"/>
                </a:cubicBezTo>
                <a:cubicBezTo>
                  <a:pt x="8933" y="6920"/>
                  <a:pt x="8907" y="5709"/>
                  <a:pt x="8961" y="4749"/>
                </a:cubicBezTo>
                <a:cubicBezTo>
                  <a:pt x="9028" y="3583"/>
                  <a:pt x="8926" y="2305"/>
                  <a:pt x="7827" y="1972"/>
                </a:cubicBezTo>
                <a:cubicBezTo>
                  <a:pt x="7505" y="1874"/>
                  <a:pt x="7148" y="1925"/>
                  <a:pt x="6877" y="2121"/>
                </a:cubicBezTo>
                <a:cubicBezTo>
                  <a:pt x="6812" y="1731"/>
                  <a:pt x="6684" y="1353"/>
                  <a:pt x="6503" y="1000"/>
                </a:cubicBezTo>
                <a:cubicBezTo>
                  <a:pt x="6315" y="631"/>
                  <a:pt x="6071" y="293"/>
                  <a:pt x="5775" y="0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IMG_6698.heic" descr="IMG_6698.heic"/>
          <p:cNvPicPr>
            <a:picLocks noChangeAspect="1"/>
          </p:cNvPicPr>
          <p:nvPr/>
        </p:nvPicPr>
        <p:blipFill>
          <a:blip r:embed="rId2"/>
          <a:srcRect l="14654" t="68784" r="8805" b="7228"/>
          <a:stretch>
            <a:fillRect/>
          </a:stretch>
        </p:blipFill>
        <p:spPr>
          <a:xfrm>
            <a:off x="570080" y="3719500"/>
            <a:ext cx="3894128" cy="1627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8" h="21521" extrusionOk="0">
                <a:moveTo>
                  <a:pt x="16622" y="19"/>
                </a:moveTo>
                <a:cubicBezTo>
                  <a:pt x="16522" y="57"/>
                  <a:pt x="16419" y="149"/>
                  <a:pt x="16317" y="218"/>
                </a:cubicBezTo>
                <a:cubicBezTo>
                  <a:pt x="16122" y="348"/>
                  <a:pt x="15907" y="368"/>
                  <a:pt x="15701" y="437"/>
                </a:cubicBezTo>
                <a:cubicBezTo>
                  <a:pt x="15080" y="647"/>
                  <a:pt x="14506" y="1265"/>
                  <a:pt x="13923" y="1797"/>
                </a:cubicBezTo>
                <a:cubicBezTo>
                  <a:pt x="13508" y="2177"/>
                  <a:pt x="13081" y="2511"/>
                  <a:pt x="12670" y="2926"/>
                </a:cubicBezTo>
                <a:cubicBezTo>
                  <a:pt x="12289" y="3311"/>
                  <a:pt x="11919" y="3762"/>
                  <a:pt x="11565" y="4275"/>
                </a:cubicBezTo>
                <a:cubicBezTo>
                  <a:pt x="11109" y="3410"/>
                  <a:pt x="10602" y="2777"/>
                  <a:pt x="10067" y="2382"/>
                </a:cubicBezTo>
                <a:cubicBezTo>
                  <a:pt x="9424" y="1908"/>
                  <a:pt x="8755" y="1781"/>
                  <a:pt x="8093" y="1839"/>
                </a:cubicBezTo>
                <a:cubicBezTo>
                  <a:pt x="6881" y="1944"/>
                  <a:pt x="5654" y="2684"/>
                  <a:pt x="4651" y="4495"/>
                </a:cubicBezTo>
                <a:cubicBezTo>
                  <a:pt x="4157" y="5389"/>
                  <a:pt x="3731" y="6523"/>
                  <a:pt x="3498" y="7925"/>
                </a:cubicBezTo>
                <a:cubicBezTo>
                  <a:pt x="3297" y="9141"/>
                  <a:pt x="3363" y="10596"/>
                  <a:pt x="3826" y="11031"/>
                </a:cubicBezTo>
                <a:cubicBezTo>
                  <a:pt x="4188" y="11371"/>
                  <a:pt x="4509" y="11011"/>
                  <a:pt x="4809" y="10623"/>
                </a:cubicBezTo>
                <a:cubicBezTo>
                  <a:pt x="4995" y="10382"/>
                  <a:pt x="5209" y="10150"/>
                  <a:pt x="5411" y="9849"/>
                </a:cubicBezTo>
                <a:cubicBezTo>
                  <a:pt x="5790" y="9289"/>
                  <a:pt x="6153" y="8536"/>
                  <a:pt x="6556" y="7957"/>
                </a:cubicBezTo>
                <a:cubicBezTo>
                  <a:pt x="6932" y="7414"/>
                  <a:pt x="7328" y="7019"/>
                  <a:pt x="7709" y="6733"/>
                </a:cubicBezTo>
                <a:cubicBezTo>
                  <a:pt x="8047" y="6478"/>
                  <a:pt x="8403" y="6314"/>
                  <a:pt x="8748" y="6461"/>
                </a:cubicBezTo>
                <a:cubicBezTo>
                  <a:pt x="8965" y="6553"/>
                  <a:pt x="9170" y="6763"/>
                  <a:pt x="9346" y="7089"/>
                </a:cubicBezTo>
                <a:cubicBezTo>
                  <a:pt x="8869" y="8274"/>
                  <a:pt x="8330" y="9297"/>
                  <a:pt x="7744" y="10132"/>
                </a:cubicBezTo>
                <a:cubicBezTo>
                  <a:pt x="7174" y="10942"/>
                  <a:pt x="6560" y="11569"/>
                  <a:pt x="6001" y="12401"/>
                </a:cubicBezTo>
                <a:cubicBezTo>
                  <a:pt x="5422" y="13262"/>
                  <a:pt x="4901" y="14380"/>
                  <a:pt x="4254" y="14995"/>
                </a:cubicBezTo>
                <a:cubicBezTo>
                  <a:pt x="3607" y="15610"/>
                  <a:pt x="2915" y="15875"/>
                  <a:pt x="2258" y="16208"/>
                </a:cubicBezTo>
                <a:cubicBezTo>
                  <a:pt x="1510" y="16587"/>
                  <a:pt x="797" y="17082"/>
                  <a:pt x="297" y="18247"/>
                </a:cubicBezTo>
                <a:cubicBezTo>
                  <a:pt x="82" y="18749"/>
                  <a:pt x="-67" y="19344"/>
                  <a:pt x="31" y="20015"/>
                </a:cubicBezTo>
                <a:cubicBezTo>
                  <a:pt x="102" y="20506"/>
                  <a:pt x="297" y="20800"/>
                  <a:pt x="498" y="21008"/>
                </a:cubicBezTo>
                <a:cubicBezTo>
                  <a:pt x="1052" y="21581"/>
                  <a:pt x="1666" y="21574"/>
                  <a:pt x="2267" y="21458"/>
                </a:cubicBezTo>
                <a:cubicBezTo>
                  <a:pt x="3535" y="21211"/>
                  <a:pt x="4787" y="20510"/>
                  <a:pt x="5979" y="19377"/>
                </a:cubicBezTo>
                <a:cubicBezTo>
                  <a:pt x="7308" y="18113"/>
                  <a:pt x="8533" y="16336"/>
                  <a:pt x="9731" y="14503"/>
                </a:cubicBezTo>
                <a:cubicBezTo>
                  <a:pt x="10317" y="13607"/>
                  <a:pt x="10898" y="12697"/>
                  <a:pt x="11478" y="11763"/>
                </a:cubicBezTo>
                <a:cubicBezTo>
                  <a:pt x="12202" y="12813"/>
                  <a:pt x="12972" y="13668"/>
                  <a:pt x="13775" y="14315"/>
                </a:cubicBezTo>
                <a:cubicBezTo>
                  <a:pt x="14655" y="15024"/>
                  <a:pt x="15566" y="15473"/>
                  <a:pt x="16478" y="15894"/>
                </a:cubicBezTo>
                <a:cubicBezTo>
                  <a:pt x="17072" y="16168"/>
                  <a:pt x="17675" y="16425"/>
                  <a:pt x="18273" y="16229"/>
                </a:cubicBezTo>
                <a:cubicBezTo>
                  <a:pt x="18446" y="16172"/>
                  <a:pt x="18621" y="16076"/>
                  <a:pt x="18767" y="15842"/>
                </a:cubicBezTo>
                <a:cubicBezTo>
                  <a:pt x="18901" y="15626"/>
                  <a:pt x="19000" y="15308"/>
                  <a:pt x="19160" y="15214"/>
                </a:cubicBezTo>
                <a:cubicBezTo>
                  <a:pt x="19306" y="15129"/>
                  <a:pt x="19464" y="15281"/>
                  <a:pt x="19614" y="15235"/>
                </a:cubicBezTo>
                <a:cubicBezTo>
                  <a:pt x="19825" y="15171"/>
                  <a:pt x="19972" y="14786"/>
                  <a:pt x="20103" y="14409"/>
                </a:cubicBezTo>
                <a:cubicBezTo>
                  <a:pt x="20304" y="13831"/>
                  <a:pt x="20529" y="13265"/>
                  <a:pt x="20833" y="13426"/>
                </a:cubicBezTo>
                <a:cubicBezTo>
                  <a:pt x="21023" y="13527"/>
                  <a:pt x="21195" y="13956"/>
                  <a:pt x="21378" y="13750"/>
                </a:cubicBezTo>
                <a:cubicBezTo>
                  <a:pt x="21481" y="13635"/>
                  <a:pt x="21533" y="13358"/>
                  <a:pt x="21496" y="13102"/>
                </a:cubicBezTo>
                <a:cubicBezTo>
                  <a:pt x="21433" y="12680"/>
                  <a:pt x="21307" y="12330"/>
                  <a:pt x="21143" y="12119"/>
                </a:cubicBezTo>
                <a:cubicBezTo>
                  <a:pt x="21018" y="11958"/>
                  <a:pt x="20876" y="11887"/>
                  <a:pt x="20750" y="11732"/>
                </a:cubicBezTo>
                <a:cubicBezTo>
                  <a:pt x="20554" y="11491"/>
                  <a:pt x="20409" y="11065"/>
                  <a:pt x="20226" y="10770"/>
                </a:cubicBezTo>
                <a:cubicBezTo>
                  <a:pt x="19655" y="9851"/>
                  <a:pt x="18930" y="10330"/>
                  <a:pt x="18247" y="10446"/>
                </a:cubicBezTo>
                <a:cubicBezTo>
                  <a:pt x="17562" y="10561"/>
                  <a:pt x="16888" y="10258"/>
                  <a:pt x="16221" y="9975"/>
                </a:cubicBezTo>
                <a:cubicBezTo>
                  <a:pt x="15546" y="9689"/>
                  <a:pt x="14860" y="9419"/>
                  <a:pt x="14216" y="8783"/>
                </a:cubicBezTo>
                <a:cubicBezTo>
                  <a:pt x="13953" y="8523"/>
                  <a:pt x="13704" y="8202"/>
                  <a:pt x="13465" y="7831"/>
                </a:cubicBezTo>
                <a:cubicBezTo>
                  <a:pt x="13690" y="7460"/>
                  <a:pt x="13934" y="7174"/>
                  <a:pt x="14181" y="6890"/>
                </a:cubicBezTo>
                <a:cubicBezTo>
                  <a:pt x="14556" y="6460"/>
                  <a:pt x="14930" y="5940"/>
                  <a:pt x="15295" y="5426"/>
                </a:cubicBezTo>
                <a:cubicBezTo>
                  <a:pt x="15633" y="4949"/>
                  <a:pt x="15966" y="4478"/>
                  <a:pt x="16234" y="3878"/>
                </a:cubicBezTo>
                <a:cubicBezTo>
                  <a:pt x="16433" y="3432"/>
                  <a:pt x="16588" y="2907"/>
                  <a:pt x="16762" y="2456"/>
                </a:cubicBezTo>
                <a:cubicBezTo>
                  <a:pt x="17058" y="1688"/>
                  <a:pt x="17247" y="676"/>
                  <a:pt x="16911" y="134"/>
                </a:cubicBezTo>
                <a:cubicBezTo>
                  <a:pt x="16822" y="-10"/>
                  <a:pt x="16723" y="-19"/>
                  <a:pt x="16622" y="19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截圖 2024-12-23 凌晨12.22.51.png" descr="截圖 2024-12-23 凌晨12.22.51.png"/>
          <p:cNvPicPr>
            <a:picLocks noChangeAspect="1"/>
          </p:cNvPicPr>
          <p:nvPr/>
        </p:nvPicPr>
        <p:blipFill>
          <a:blip r:embed="rId2"/>
          <a:srcRect l="23600" t="1376" b="800"/>
          <a:stretch>
            <a:fillRect/>
          </a:stretch>
        </p:blipFill>
        <p:spPr>
          <a:xfrm>
            <a:off x="429828" y="1549249"/>
            <a:ext cx="5203819" cy="4258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7616" y="0"/>
                </a:moveTo>
                <a:cubicBezTo>
                  <a:pt x="7259" y="0"/>
                  <a:pt x="7070" y="67"/>
                  <a:pt x="6928" y="246"/>
                </a:cubicBezTo>
                <a:cubicBezTo>
                  <a:pt x="6853" y="340"/>
                  <a:pt x="6832" y="387"/>
                  <a:pt x="6832" y="459"/>
                </a:cubicBezTo>
                <a:cubicBezTo>
                  <a:pt x="6832" y="510"/>
                  <a:pt x="6821" y="552"/>
                  <a:pt x="6809" y="552"/>
                </a:cubicBezTo>
                <a:cubicBezTo>
                  <a:pt x="6795" y="552"/>
                  <a:pt x="6786" y="658"/>
                  <a:pt x="6786" y="813"/>
                </a:cubicBezTo>
                <a:cubicBezTo>
                  <a:pt x="6786" y="957"/>
                  <a:pt x="6796" y="1082"/>
                  <a:pt x="6809" y="1091"/>
                </a:cubicBezTo>
                <a:cubicBezTo>
                  <a:pt x="6821" y="1101"/>
                  <a:pt x="6832" y="1145"/>
                  <a:pt x="6832" y="1188"/>
                </a:cubicBezTo>
                <a:cubicBezTo>
                  <a:pt x="6832" y="1231"/>
                  <a:pt x="6846" y="1282"/>
                  <a:pt x="6865" y="1300"/>
                </a:cubicBezTo>
                <a:cubicBezTo>
                  <a:pt x="6892" y="1328"/>
                  <a:pt x="6898" y="1405"/>
                  <a:pt x="6898" y="1663"/>
                </a:cubicBezTo>
                <a:cubicBezTo>
                  <a:pt x="6898" y="1863"/>
                  <a:pt x="6907" y="1989"/>
                  <a:pt x="6921" y="1989"/>
                </a:cubicBezTo>
                <a:cubicBezTo>
                  <a:pt x="6953" y="1989"/>
                  <a:pt x="6949" y="2109"/>
                  <a:pt x="6914" y="2190"/>
                </a:cubicBezTo>
                <a:cubicBezTo>
                  <a:pt x="6861" y="2315"/>
                  <a:pt x="6817" y="2347"/>
                  <a:pt x="6707" y="2347"/>
                </a:cubicBezTo>
                <a:cubicBezTo>
                  <a:pt x="6649" y="2347"/>
                  <a:pt x="6536" y="2379"/>
                  <a:pt x="6460" y="2416"/>
                </a:cubicBezTo>
                <a:cubicBezTo>
                  <a:pt x="6383" y="2452"/>
                  <a:pt x="6264" y="2495"/>
                  <a:pt x="6196" y="2512"/>
                </a:cubicBezTo>
                <a:cubicBezTo>
                  <a:pt x="6049" y="2551"/>
                  <a:pt x="5959" y="2606"/>
                  <a:pt x="5649" y="2843"/>
                </a:cubicBezTo>
                <a:cubicBezTo>
                  <a:pt x="5407" y="3027"/>
                  <a:pt x="5353" y="3086"/>
                  <a:pt x="5286" y="3233"/>
                </a:cubicBezTo>
                <a:cubicBezTo>
                  <a:pt x="5252" y="3310"/>
                  <a:pt x="5238" y="3319"/>
                  <a:pt x="5184" y="3302"/>
                </a:cubicBezTo>
                <a:cubicBezTo>
                  <a:pt x="5150" y="3291"/>
                  <a:pt x="5016" y="3277"/>
                  <a:pt x="4884" y="3269"/>
                </a:cubicBezTo>
                <a:cubicBezTo>
                  <a:pt x="4694" y="3259"/>
                  <a:pt x="4596" y="3270"/>
                  <a:pt x="4410" y="3318"/>
                </a:cubicBezTo>
                <a:cubicBezTo>
                  <a:pt x="3913" y="3444"/>
                  <a:pt x="3823" y="3499"/>
                  <a:pt x="3428" y="3922"/>
                </a:cubicBezTo>
                <a:cubicBezTo>
                  <a:pt x="3338" y="4017"/>
                  <a:pt x="3213" y="4121"/>
                  <a:pt x="3213" y="4103"/>
                </a:cubicBezTo>
                <a:cubicBezTo>
                  <a:pt x="3213" y="4092"/>
                  <a:pt x="3196" y="4104"/>
                  <a:pt x="3177" y="4127"/>
                </a:cubicBezTo>
                <a:cubicBezTo>
                  <a:pt x="3158" y="4150"/>
                  <a:pt x="3084" y="4190"/>
                  <a:pt x="3012" y="4216"/>
                </a:cubicBezTo>
                <a:cubicBezTo>
                  <a:pt x="2868" y="4266"/>
                  <a:pt x="2713" y="4397"/>
                  <a:pt x="2554" y="4602"/>
                </a:cubicBezTo>
                <a:cubicBezTo>
                  <a:pt x="2209" y="5048"/>
                  <a:pt x="2038" y="5292"/>
                  <a:pt x="2037" y="5339"/>
                </a:cubicBezTo>
                <a:cubicBezTo>
                  <a:pt x="2036" y="5349"/>
                  <a:pt x="1979" y="5432"/>
                  <a:pt x="1908" y="5524"/>
                </a:cubicBezTo>
                <a:cubicBezTo>
                  <a:pt x="1790" y="5680"/>
                  <a:pt x="1744" y="5752"/>
                  <a:pt x="1704" y="5858"/>
                </a:cubicBezTo>
                <a:cubicBezTo>
                  <a:pt x="1679" y="5925"/>
                  <a:pt x="1531" y="6143"/>
                  <a:pt x="1473" y="6200"/>
                </a:cubicBezTo>
                <a:cubicBezTo>
                  <a:pt x="1378" y="6294"/>
                  <a:pt x="1312" y="6396"/>
                  <a:pt x="1312" y="6446"/>
                </a:cubicBezTo>
                <a:cubicBezTo>
                  <a:pt x="1312" y="6496"/>
                  <a:pt x="1216" y="6695"/>
                  <a:pt x="1160" y="6764"/>
                </a:cubicBezTo>
                <a:cubicBezTo>
                  <a:pt x="1143" y="6785"/>
                  <a:pt x="1109" y="6851"/>
                  <a:pt x="1084" y="6909"/>
                </a:cubicBezTo>
                <a:cubicBezTo>
                  <a:pt x="1060" y="6967"/>
                  <a:pt x="1031" y="7020"/>
                  <a:pt x="1018" y="7030"/>
                </a:cubicBezTo>
                <a:cubicBezTo>
                  <a:pt x="1006" y="7039"/>
                  <a:pt x="995" y="7072"/>
                  <a:pt x="995" y="7102"/>
                </a:cubicBezTo>
                <a:cubicBezTo>
                  <a:pt x="995" y="7132"/>
                  <a:pt x="981" y="7166"/>
                  <a:pt x="962" y="7175"/>
                </a:cubicBezTo>
                <a:cubicBezTo>
                  <a:pt x="944" y="7184"/>
                  <a:pt x="926" y="7209"/>
                  <a:pt x="926" y="7231"/>
                </a:cubicBezTo>
                <a:cubicBezTo>
                  <a:pt x="926" y="7254"/>
                  <a:pt x="914" y="7304"/>
                  <a:pt x="896" y="7344"/>
                </a:cubicBezTo>
                <a:cubicBezTo>
                  <a:pt x="853" y="7446"/>
                  <a:pt x="814" y="7606"/>
                  <a:pt x="814" y="7678"/>
                </a:cubicBezTo>
                <a:cubicBezTo>
                  <a:pt x="814" y="7711"/>
                  <a:pt x="803" y="7739"/>
                  <a:pt x="791" y="7739"/>
                </a:cubicBezTo>
                <a:cubicBezTo>
                  <a:pt x="779" y="7739"/>
                  <a:pt x="768" y="7754"/>
                  <a:pt x="768" y="7775"/>
                </a:cubicBezTo>
                <a:cubicBezTo>
                  <a:pt x="768" y="7796"/>
                  <a:pt x="755" y="7819"/>
                  <a:pt x="738" y="7827"/>
                </a:cubicBezTo>
                <a:cubicBezTo>
                  <a:pt x="722" y="7835"/>
                  <a:pt x="680" y="7911"/>
                  <a:pt x="646" y="7996"/>
                </a:cubicBezTo>
                <a:cubicBezTo>
                  <a:pt x="612" y="8081"/>
                  <a:pt x="575" y="8157"/>
                  <a:pt x="564" y="8165"/>
                </a:cubicBezTo>
                <a:cubicBezTo>
                  <a:pt x="552" y="8174"/>
                  <a:pt x="544" y="8203"/>
                  <a:pt x="544" y="8230"/>
                </a:cubicBezTo>
                <a:cubicBezTo>
                  <a:pt x="544" y="8256"/>
                  <a:pt x="532" y="8293"/>
                  <a:pt x="517" y="8310"/>
                </a:cubicBezTo>
                <a:cubicBezTo>
                  <a:pt x="484" y="8352"/>
                  <a:pt x="429" y="8534"/>
                  <a:pt x="428" y="8612"/>
                </a:cubicBezTo>
                <a:cubicBezTo>
                  <a:pt x="428" y="8646"/>
                  <a:pt x="421" y="8679"/>
                  <a:pt x="409" y="8689"/>
                </a:cubicBezTo>
                <a:cubicBezTo>
                  <a:pt x="396" y="8698"/>
                  <a:pt x="386" y="8760"/>
                  <a:pt x="386" y="8826"/>
                </a:cubicBezTo>
                <a:cubicBezTo>
                  <a:pt x="386" y="8898"/>
                  <a:pt x="370" y="8958"/>
                  <a:pt x="349" y="8979"/>
                </a:cubicBezTo>
                <a:cubicBezTo>
                  <a:pt x="326" y="9002"/>
                  <a:pt x="316" y="9065"/>
                  <a:pt x="316" y="9176"/>
                </a:cubicBezTo>
                <a:cubicBezTo>
                  <a:pt x="316" y="9265"/>
                  <a:pt x="308" y="9363"/>
                  <a:pt x="297" y="9389"/>
                </a:cubicBezTo>
                <a:cubicBezTo>
                  <a:pt x="212" y="9586"/>
                  <a:pt x="158" y="9760"/>
                  <a:pt x="158" y="9844"/>
                </a:cubicBezTo>
                <a:cubicBezTo>
                  <a:pt x="158" y="9899"/>
                  <a:pt x="144" y="9962"/>
                  <a:pt x="125" y="9985"/>
                </a:cubicBezTo>
                <a:cubicBezTo>
                  <a:pt x="103" y="10013"/>
                  <a:pt x="89" y="10080"/>
                  <a:pt x="89" y="10191"/>
                </a:cubicBezTo>
                <a:cubicBezTo>
                  <a:pt x="89" y="10282"/>
                  <a:pt x="82" y="10366"/>
                  <a:pt x="69" y="10376"/>
                </a:cubicBezTo>
                <a:cubicBezTo>
                  <a:pt x="57" y="10385"/>
                  <a:pt x="46" y="10484"/>
                  <a:pt x="46" y="10597"/>
                </a:cubicBezTo>
                <a:cubicBezTo>
                  <a:pt x="46" y="10716"/>
                  <a:pt x="36" y="10803"/>
                  <a:pt x="23" y="10803"/>
                </a:cubicBezTo>
                <a:cubicBezTo>
                  <a:pt x="9" y="10803"/>
                  <a:pt x="0" y="10959"/>
                  <a:pt x="0" y="11217"/>
                </a:cubicBezTo>
                <a:cubicBezTo>
                  <a:pt x="0" y="11475"/>
                  <a:pt x="9" y="11632"/>
                  <a:pt x="23" y="11632"/>
                </a:cubicBezTo>
                <a:cubicBezTo>
                  <a:pt x="36" y="11632"/>
                  <a:pt x="46" y="11687"/>
                  <a:pt x="46" y="11753"/>
                </a:cubicBezTo>
                <a:cubicBezTo>
                  <a:pt x="46" y="11868"/>
                  <a:pt x="94" y="12029"/>
                  <a:pt x="138" y="12063"/>
                </a:cubicBezTo>
                <a:cubicBezTo>
                  <a:pt x="150" y="12072"/>
                  <a:pt x="158" y="12106"/>
                  <a:pt x="158" y="12143"/>
                </a:cubicBezTo>
                <a:cubicBezTo>
                  <a:pt x="158" y="12180"/>
                  <a:pt x="165" y="12212"/>
                  <a:pt x="175" y="12212"/>
                </a:cubicBezTo>
                <a:cubicBezTo>
                  <a:pt x="184" y="12212"/>
                  <a:pt x="222" y="12278"/>
                  <a:pt x="257" y="12361"/>
                </a:cubicBezTo>
                <a:cubicBezTo>
                  <a:pt x="292" y="12443"/>
                  <a:pt x="335" y="12518"/>
                  <a:pt x="353" y="12526"/>
                </a:cubicBezTo>
                <a:cubicBezTo>
                  <a:pt x="370" y="12534"/>
                  <a:pt x="386" y="12567"/>
                  <a:pt x="386" y="12598"/>
                </a:cubicBezTo>
                <a:cubicBezTo>
                  <a:pt x="386" y="12629"/>
                  <a:pt x="396" y="12655"/>
                  <a:pt x="409" y="12655"/>
                </a:cubicBezTo>
                <a:cubicBezTo>
                  <a:pt x="421" y="12655"/>
                  <a:pt x="428" y="12676"/>
                  <a:pt x="428" y="12703"/>
                </a:cubicBezTo>
                <a:cubicBezTo>
                  <a:pt x="429" y="12771"/>
                  <a:pt x="486" y="12954"/>
                  <a:pt x="517" y="12993"/>
                </a:cubicBezTo>
                <a:cubicBezTo>
                  <a:pt x="532" y="13011"/>
                  <a:pt x="544" y="13052"/>
                  <a:pt x="544" y="13085"/>
                </a:cubicBezTo>
                <a:cubicBezTo>
                  <a:pt x="544" y="13119"/>
                  <a:pt x="554" y="13153"/>
                  <a:pt x="567" y="13158"/>
                </a:cubicBezTo>
                <a:cubicBezTo>
                  <a:pt x="580" y="13163"/>
                  <a:pt x="597" y="13237"/>
                  <a:pt x="606" y="13323"/>
                </a:cubicBezTo>
                <a:cubicBezTo>
                  <a:pt x="625" y="13488"/>
                  <a:pt x="662" y="13569"/>
                  <a:pt x="768" y="13701"/>
                </a:cubicBezTo>
                <a:cubicBezTo>
                  <a:pt x="804" y="13746"/>
                  <a:pt x="855" y="13841"/>
                  <a:pt x="883" y="13915"/>
                </a:cubicBezTo>
                <a:cubicBezTo>
                  <a:pt x="911" y="13988"/>
                  <a:pt x="949" y="14091"/>
                  <a:pt x="969" y="14144"/>
                </a:cubicBezTo>
                <a:cubicBezTo>
                  <a:pt x="1024" y="14291"/>
                  <a:pt x="1196" y="14438"/>
                  <a:pt x="1444" y="14551"/>
                </a:cubicBezTo>
                <a:cubicBezTo>
                  <a:pt x="1502" y="14578"/>
                  <a:pt x="1588" y="14629"/>
                  <a:pt x="1635" y="14664"/>
                </a:cubicBezTo>
                <a:cubicBezTo>
                  <a:pt x="1681" y="14699"/>
                  <a:pt x="1734" y="14728"/>
                  <a:pt x="1753" y="14728"/>
                </a:cubicBezTo>
                <a:cubicBezTo>
                  <a:pt x="1772" y="14728"/>
                  <a:pt x="1867" y="14820"/>
                  <a:pt x="1964" y="14933"/>
                </a:cubicBezTo>
                <a:cubicBezTo>
                  <a:pt x="2061" y="15047"/>
                  <a:pt x="2257" y="15235"/>
                  <a:pt x="2399" y="15348"/>
                </a:cubicBezTo>
                <a:cubicBezTo>
                  <a:pt x="2542" y="15462"/>
                  <a:pt x="2684" y="15583"/>
                  <a:pt x="2716" y="15618"/>
                </a:cubicBezTo>
                <a:cubicBezTo>
                  <a:pt x="2747" y="15653"/>
                  <a:pt x="2804" y="15705"/>
                  <a:pt x="2841" y="15735"/>
                </a:cubicBezTo>
                <a:cubicBezTo>
                  <a:pt x="2942" y="15816"/>
                  <a:pt x="3317" y="15972"/>
                  <a:pt x="3470" y="15996"/>
                </a:cubicBezTo>
                <a:cubicBezTo>
                  <a:pt x="3612" y="16019"/>
                  <a:pt x="3802" y="16091"/>
                  <a:pt x="3988" y="16190"/>
                </a:cubicBezTo>
                <a:cubicBezTo>
                  <a:pt x="4090" y="16244"/>
                  <a:pt x="4329" y="16321"/>
                  <a:pt x="4456" y="16343"/>
                </a:cubicBezTo>
                <a:cubicBezTo>
                  <a:pt x="4487" y="16348"/>
                  <a:pt x="4583" y="16376"/>
                  <a:pt x="4670" y="16403"/>
                </a:cubicBezTo>
                <a:cubicBezTo>
                  <a:pt x="4787" y="16439"/>
                  <a:pt x="4970" y="16457"/>
                  <a:pt x="5372" y="16472"/>
                </a:cubicBezTo>
                <a:cubicBezTo>
                  <a:pt x="5671" y="16482"/>
                  <a:pt x="6022" y="16504"/>
                  <a:pt x="6153" y="16520"/>
                </a:cubicBezTo>
                <a:cubicBezTo>
                  <a:pt x="6503" y="16563"/>
                  <a:pt x="6972" y="16503"/>
                  <a:pt x="7346" y="16367"/>
                </a:cubicBezTo>
                <a:cubicBezTo>
                  <a:pt x="7462" y="16324"/>
                  <a:pt x="7624" y="16290"/>
                  <a:pt x="7742" y="16282"/>
                </a:cubicBezTo>
                <a:lnTo>
                  <a:pt x="7939" y="16266"/>
                </a:lnTo>
                <a:lnTo>
                  <a:pt x="7939" y="16339"/>
                </a:lnTo>
                <a:cubicBezTo>
                  <a:pt x="7939" y="16378"/>
                  <a:pt x="7929" y="16418"/>
                  <a:pt x="7916" y="16427"/>
                </a:cubicBezTo>
                <a:cubicBezTo>
                  <a:pt x="7904" y="16437"/>
                  <a:pt x="7893" y="16470"/>
                  <a:pt x="7893" y="16500"/>
                </a:cubicBezTo>
                <a:cubicBezTo>
                  <a:pt x="7893" y="16530"/>
                  <a:pt x="7879" y="16559"/>
                  <a:pt x="7860" y="16568"/>
                </a:cubicBezTo>
                <a:cubicBezTo>
                  <a:pt x="7842" y="16577"/>
                  <a:pt x="7824" y="16604"/>
                  <a:pt x="7824" y="16629"/>
                </a:cubicBezTo>
                <a:cubicBezTo>
                  <a:pt x="7824" y="16654"/>
                  <a:pt x="7802" y="16738"/>
                  <a:pt x="7771" y="16814"/>
                </a:cubicBezTo>
                <a:cubicBezTo>
                  <a:pt x="7741" y="16890"/>
                  <a:pt x="7712" y="16972"/>
                  <a:pt x="7712" y="16999"/>
                </a:cubicBezTo>
                <a:cubicBezTo>
                  <a:pt x="7712" y="17026"/>
                  <a:pt x="7701" y="17047"/>
                  <a:pt x="7689" y="17047"/>
                </a:cubicBezTo>
                <a:cubicBezTo>
                  <a:pt x="7676" y="17047"/>
                  <a:pt x="7666" y="17089"/>
                  <a:pt x="7666" y="17140"/>
                </a:cubicBezTo>
                <a:cubicBezTo>
                  <a:pt x="7666" y="17191"/>
                  <a:pt x="7651" y="17250"/>
                  <a:pt x="7633" y="17269"/>
                </a:cubicBezTo>
                <a:cubicBezTo>
                  <a:pt x="7614" y="17288"/>
                  <a:pt x="7600" y="17329"/>
                  <a:pt x="7600" y="17357"/>
                </a:cubicBezTo>
                <a:cubicBezTo>
                  <a:pt x="7600" y="17386"/>
                  <a:pt x="7589" y="17406"/>
                  <a:pt x="7577" y="17406"/>
                </a:cubicBezTo>
                <a:cubicBezTo>
                  <a:pt x="7564" y="17406"/>
                  <a:pt x="7554" y="17458"/>
                  <a:pt x="7554" y="17518"/>
                </a:cubicBezTo>
                <a:cubicBezTo>
                  <a:pt x="7554" y="17579"/>
                  <a:pt x="7543" y="17627"/>
                  <a:pt x="7531" y="17627"/>
                </a:cubicBezTo>
                <a:cubicBezTo>
                  <a:pt x="7518" y="17627"/>
                  <a:pt x="7508" y="17676"/>
                  <a:pt x="7508" y="17736"/>
                </a:cubicBezTo>
                <a:cubicBezTo>
                  <a:pt x="7508" y="17795"/>
                  <a:pt x="7493" y="17866"/>
                  <a:pt x="7475" y="17889"/>
                </a:cubicBezTo>
                <a:cubicBezTo>
                  <a:pt x="7456" y="17912"/>
                  <a:pt x="7442" y="17975"/>
                  <a:pt x="7442" y="18034"/>
                </a:cubicBezTo>
                <a:cubicBezTo>
                  <a:pt x="7442" y="18093"/>
                  <a:pt x="7430" y="18157"/>
                  <a:pt x="7415" y="18175"/>
                </a:cubicBezTo>
                <a:cubicBezTo>
                  <a:pt x="7381" y="18216"/>
                  <a:pt x="7330" y="18398"/>
                  <a:pt x="7330" y="18477"/>
                </a:cubicBezTo>
                <a:cubicBezTo>
                  <a:pt x="7329" y="18510"/>
                  <a:pt x="7319" y="18544"/>
                  <a:pt x="7307" y="18553"/>
                </a:cubicBezTo>
                <a:cubicBezTo>
                  <a:pt x="7294" y="18563"/>
                  <a:pt x="7283" y="18607"/>
                  <a:pt x="7283" y="18650"/>
                </a:cubicBezTo>
                <a:cubicBezTo>
                  <a:pt x="7283" y="18693"/>
                  <a:pt x="7269" y="18744"/>
                  <a:pt x="7251" y="18762"/>
                </a:cubicBezTo>
                <a:cubicBezTo>
                  <a:pt x="7229" y="18784"/>
                  <a:pt x="7214" y="18843"/>
                  <a:pt x="7214" y="18928"/>
                </a:cubicBezTo>
                <a:cubicBezTo>
                  <a:pt x="7214" y="19001"/>
                  <a:pt x="7204" y="19071"/>
                  <a:pt x="7191" y="19081"/>
                </a:cubicBezTo>
                <a:cubicBezTo>
                  <a:pt x="7179" y="19090"/>
                  <a:pt x="7171" y="19182"/>
                  <a:pt x="7171" y="19286"/>
                </a:cubicBezTo>
                <a:cubicBezTo>
                  <a:pt x="7171" y="19413"/>
                  <a:pt x="7161" y="19480"/>
                  <a:pt x="7142" y="19487"/>
                </a:cubicBezTo>
                <a:cubicBezTo>
                  <a:pt x="7121" y="19496"/>
                  <a:pt x="7112" y="19594"/>
                  <a:pt x="7112" y="19854"/>
                </a:cubicBezTo>
                <a:cubicBezTo>
                  <a:pt x="7112" y="20113"/>
                  <a:pt x="7121" y="20212"/>
                  <a:pt x="7142" y="20220"/>
                </a:cubicBezTo>
                <a:cubicBezTo>
                  <a:pt x="7159" y="20227"/>
                  <a:pt x="7171" y="20281"/>
                  <a:pt x="7171" y="20365"/>
                </a:cubicBezTo>
                <a:cubicBezTo>
                  <a:pt x="7171" y="20440"/>
                  <a:pt x="7179" y="20502"/>
                  <a:pt x="7191" y="20502"/>
                </a:cubicBezTo>
                <a:cubicBezTo>
                  <a:pt x="7204" y="20502"/>
                  <a:pt x="7214" y="20527"/>
                  <a:pt x="7214" y="20558"/>
                </a:cubicBezTo>
                <a:cubicBezTo>
                  <a:pt x="7214" y="20590"/>
                  <a:pt x="7228" y="20634"/>
                  <a:pt x="7244" y="20655"/>
                </a:cubicBezTo>
                <a:cubicBezTo>
                  <a:pt x="7312" y="20748"/>
                  <a:pt x="7330" y="20778"/>
                  <a:pt x="7330" y="20808"/>
                </a:cubicBezTo>
                <a:cubicBezTo>
                  <a:pt x="7330" y="20875"/>
                  <a:pt x="7499" y="21119"/>
                  <a:pt x="7646" y="21263"/>
                </a:cubicBezTo>
                <a:cubicBezTo>
                  <a:pt x="7783" y="21396"/>
                  <a:pt x="7951" y="21508"/>
                  <a:pt x="8121" y="21581"/>
                </a:cubicBezTo>
                <a:cubicBezTo>
                  <a:pt x="8152" y="21594"/>
                  <a:pt x="8329" y="21600"/>
                  <a:pt x="8516" y="21593"/>
                </a:cubicBezTo>
                <a:cubicBezTo>
                  <a:pt x="8797" y="21582"/>
                  <a:pt x="8883" y="21571"/>
                  <a:pt x="9014" y="21516"/>
                </a:cubicBezTo>
                <a:cubicBezTo>
                  <a:pt x="9177" y="21448"/>
                  <a:pt x="9465" y="21299"/>
                  <a:pt x="9571" y="21231"/>
                </a:cubicBezTo>
                <a:cubicBezTo>
                  <a:pt x="9604" y="21209"/>
                  <a:pt x="9643" y="21194"/>
                  <a:pt x="9656" y="21194"/>
                </a:cubicBezTo>
                <a:cubicBezTo>
                  <a:pt x="9670" y="21194"/>
                  <a:pt x="9759" y="21134"/>
                  <a:pt x="9854" y="21061"/>
                </a:cubicBezTo>
                <a:cubicBezTo>
                  <a:pt x="9968" y="20975"/>
                  <a:pt x="10133" y="20801"/>
                  <a:pt x="10335" y="20554"/>
                </a:cubicBezTo>
                <a:cubicBezTo>
                  <a:pt x="10693" y="20118"/>
                  <a:pt x="10778" y="19995"/>
                  <a:pt x="10856" y="19817"/>
                </a:cubicBezTo>
                <a:cubicBezTo>
                  <a:pt x="10887" y="19746"/>
                  <a:pt x="10937" y="19648"/>
                  <a:pt x="10965" y="19600"/>
                </a:cubicBezTo>
                <a:cubicBezTo>
                  <a:pt x="10993" y="19552"/>
                  <a:pt x="11014" y="19503"/>
                  <a:pt x="11014" y="19491"/>
                </a:cubicBezTo>
                <a:cubicBezTo>
                  <a:pt x="11014" y="19480"/>
                  <a:pt x="11039" y="19428"/>
                  <a:pt x="11070" y="19379"/>
                </a:cubicBezTo>
                <a:cubicBezTo>
                  <a:pt x="11102" y="19327"/>
                  <a:pt x="11126" y="19253"/>
                  <a:pt x="11126" y="19205"/>
                </a:cubicBezTo>
                <a:cubicBezTo>
                  <a:pt x="11126" y="19159"/>
                  <a:pt x="11137" y="19121"/>
                  <a:pt x="11149" y="19121"/>
                </a:cubicBezTo>
                <a:cubicBezTo>
                  <a:pt x="11162" y="19121"/>
                  <a:pt x="11190" y="19069"/>
                  <a:pt x="11212" y="19008"/>
                </a:cubicBezTo>
                <a:cubicBezTo>
                  <a:pt x="11234" y="18947"/>
                  <a:pt x="11258" y="18899"/>
                  <a:pt x="11268" y="18899"/>
                </a:cubicBezTo>
                <a:cubicBezTo>
                  <a:pt x="11277" y="18899"/>
                  <a:pt x="11288" y="18868"/>
                  <a:pt x="11288" y="18831"/>
                </a:cubicBezTo>
                <a:cubicBezTo>
                  <a:pt x="11288" y="18794"/>
                  <a:pt x="11296" y="18755"/>
                  <a:pt x="11308" y="18746"/>
                </a:cubicBezTo>
                <a:cubicBezTo>
                  <a:pt x="11337" y="18724"/>
                  <a:pt x="11399" y="18571"/>
                  <a:pt x="11400" y="18517"/>
                </a:cubicBezTo>
                <a:cubicBezTo>
                  <a:pt x="11400" y="18493"/>
                  <a:pt x="11415" y="18446"/>
                  <a:pt x="11433" y="18416"/>
                </a:cubicBezTo>
                <a:cubicBezTo>
                  <a:pt x="11453" y="18383"/>
                  <a:pt x="11466" y="18301"/>
                  <a:pt x="11466" y="18203"/>
                </a:cubicBezTo>
                <a:cubicBezTo>
                  <a:pt x="11466" y="18114"/>
                  <a:pt x="11476" y="18042"/>
                  <a:pt x="11489" y="18042"/>
                </a:cubicBezTo>
                <a:cubicBezTo>
                  <a:pt x="11502" y="18042"/>
                  <a:pt x="11512" y="17965"/>
                  <a:pt x="11512" y="17865"/>
                </a:cubicBezTo>
                <a:cubicBezTo>
                  <a:pt x="11512" y="17744"/>
                  <a:pt x="11522" y="17675"/>
                  <a:pt x="11545" y="17647"/>
                </a:cubicBezTo>
                <a:cubicBezTo>
                  <a:pt x="11563" y="17624"/>
                  <a:pt x="11581" y="17557"/>
                  <a:pt x="11581" y="17502"/>
                </a:cubicBezTo>
                <a:cubicBezTo>
                  <a:pt x="11581" y="17442"/>
                  <a:pt x="11591" y="17412"/>
                  <a:pt x="11604" y="17422"/>
                </a:cubicBezTo>
                <a:cubicBezTo>
                  <a:pt x="11617" y="17431"/>
                  <a:pt x="11624" y="17467"/>
                  <a:pt x="11624" y="17502"/>
                </a:cubicBezTo>
                <a:cubicBezTo>
                  <a:pt x="11624" y="17537"/>
                  <a:pt x="11642" y="17580"/>
                  <a:pt x="11660" y="17599"/>
                </a:cubicBezTo>
                <a:cubicBezTo>
                  <a:pt x="11679" y="17618"/>
                  <a:pt x="11693" y="17656"/>
                  <a:pt x="11693" y="17683"/>
                </a:cubicBezTo>
                <a:cubicBezTo>
                  <a:pt x="11693" y="17711"/>
                  <a:pt x="11703" y="17739"/>
                  <a:pt x="11713" y="17744"/>
                </a:cubicBezTo>
                <a:cubicBezTo>
                  <a:pt x="11723" y="17749"/>
                  <a:pt x="11759" y="17822"/>
                  <a:pt x="11792" y="17905"/>
                </a:cubicBezTo>
                <a:cubicBezTo>
                  <a:pt x="11837" y="18015"/>
                  <a:pt x="11851" y="18096"/>
                  <a:pt x="11851" y="18211"/>
                </a:cubicBezTo>
                <a:cubicBezTo>
                  <a:pt x="11851" y="18325"/>
                  <a:pt x="11860" y="18372"/>
                  <a:pt x="11884" y="18384"/>
                </a:cubicBezTo>
                <a:cubicBezTo>
                  <a:pt x="11905" y="18394"/>
                  <a:pt x="11921" y="18436"/>
                  <a:pt x="11921" y="18493"/>
                </a:cubicBezTo>
                <a:cubicBezTo>
                  <a:pt x="11921" y="18543"/>
                  <a:pt x="11927" y="18595"/>
                  <a:pt x="11937" y="18609"/>
                </a:cubicBezTo>
                <a:cubicBezTo>
                  <a:pt x="11947" y="18624"/>
                  <a:pt x="11969" y="18694"/>
                  <a:pt x="11986" y="18762"/>
                </a:cubicBezTo>
                <a:cubicBezTo>
                  <a:pt x="12003" y="18831"/>
                  <a:pt x="12033" y="18910"/>
                  <a:pt x="12049" y="18940"/>
                </a:cubicBezTo>
                <a:cubicBezTo>
                  <a:pt x="12065" y="18970"/>
                  <a:pt x="12079" y="19017"/>
                  <a:pt x="12079" y="19044"/>
                </a:cubicBezTo>
                <a:cubicBezTo>
                  <a:pt x="12079" y="19071"/>
                  <a:pt x="12089" y="19093"/>
                  <a:pt x="12102" y="19093"/>
                </a:cubicBezTo>
                <a:cubicBezTo>
                  <a:pt x="12114" y="19093"/>
                  <a:pt x="12122" y="19103"/>
                  <a:pt x="12122" y="19117"/>
                </a:cubicBezTo>
                <a:cubicBezTo>
                  <a:pt x="12122" y="19159"/>
                  <a:pt x="12259" y="19501"/>
                  <a:pt x="12283" y="19519"/>
                </a:cubicBezTo>
                <a:cubicBezTo>
                  <a:pt x="12295" y="19529"/>
                  <a:pt x="12303" y="19567"/>
                  <a:pt x="12303" y="19604"/>
                </a:cubicBezTo>
                <a:cubicBezTo>
                  <a:pt x="12303" y="19641"/>
                  <a:pt x="12312" y="19672"/>
                  <a:pt x="12323" y="19672"/>
                </a:cubicBezTo>
                <a:cubicBezTo>
                  <a:pt x="12333" y="19672"/>
                  <a:pt x="12359" y="19724"/>
                  <a:pt x="12382" y="19785"/>
                </a:cubicBezTo>
                <a:cubicBezTo>
                  <a:pt x="12404" y="19846"/>
                  <a:pt x="12434" y="19894"/>
                  <a:pt x="12445" y="19894"/>
                </a:cubicBezTo>
                <a:cubicBezTo>
                  <a:pt x="12455" y="19894"/>
                  <a:pt x="12461" y="19911"/>
                  <a:pt x="12461" y="19934"/>
                </a:cubicBezTo>
                <a:cubicBezTo>
                  <a:pt x="12461" y="19957"/>
                  <a:pt x="12470" y="19978"/>
                  <a:pt x="12481" y="19978"/>
                </a:cubicBezTo>
                <a:cubicBezTo>
                  <a:pt x="12492" y="19978"/>
                  <a:pt x="12515" y="20013"/>
                  <a:pt x="12530" y="20059"/>
                </a:cubicBezTo>
                <a:cubicBezTo>
                  <a:pt x="12546" y="20105"/>
                  <a:pt x="12587" y="20175"/>
                  <a:pt x="12623" y="20212"/>
                </a:cubicBezTo>
                <a:cubicBezTo>
                  <a:pt x="12658" y="20249"/>
                  <a:pt x="12688" y="20296"/>
                  <a:pt x="12688" y="20321"/>
                </a:cubicBezTo>
                <a:cubicBezTo>
                  <a:pt x="12688" y="20345"/>
                  <a:pt x="12713" y="20408"/>
                  <a:pt x="12744" y="20458"/>
                </a:cubicBezTo>
                <a:cubicBezTo>
                  <a:pt x="12776" y="20507"/>
                  <a:pt x="12800" y="20560"/>
                  <a:pt x="12800" y="20574"/>
                </a:cubicBezTo>
                <a:cubicBezTo>
                  <a:pt x="12800" y="20631"/>
                  <a:pt x="13251" y="21155"/>
                  <a:pt x="13377" y="21247"/>
                </a:cubicBezTo>
                <a:lnTo>
                  <a:pt x="13512" y="21343"/>
                </a:lnTo>
                <a:lnTo>
                  <a:pt x="13901" y="21355"/>
                </a:lnTo>
                <a:cubicBezTo>
                  <a:pt x="14352" y="21367"/>
                  <a:pt x="14451" y="21345"/>
                  <a:pt x="14719" y="21190"/>
                </a:cubicBezTo>
                <a:cubicBezTo>
                  <a:pt x="14823" y="21130"/>
                  <a:pt x="14916" y="21082"/>
                  <a:pt x="14926" y="21082"/>
                </a:cubicBezTo>
                <a:cubicBezTo>
                  <a:pt x="14936" y="21082"/>
                  <a:pt x="14984" y="21041"/>
                  <a:pt x="15032" y="20989"/>
                </a:cubicBezTo>
                <a:cubicBezTo>
                  <a:pt x="15079" y="20937"/>
                  <a:pt x="15124" y="20899"/>
                  <a:pt x="15131" y="20904"/>
                </a:cubicBezTo>
                <a:cubicBezTo>
                  <a:pt x="15144" y="20915"/>
                  <a:pt x="15477" y="20527"/>
                  <a:pt x="15552" y="20413"/>
                </a:cubicBezTo>
                <a:cubicBezTo>
                  <a:pt x="15579" y="20373"/>
                  <a:pt x="15639" y="20273"/>
                  <a:pt x="15688" y="20192"/>
                </a:cubicBezTo>
                <a:cubicBezTo>
                  <a:pt x="15736" y="20111"/>
                  <a:pt x="15783" y="20040"/>
                  <a:pt x="15793" y="20035"/>
                </a:cubicBezTo>
                <a:cubicBezTo>
                  <a:pt x="15803" y="20030"/>
                  <a:pt x="15809" y="20006"/>
                  <a:pt x="15809" y="19978"/>
                </a:cubicBezTo>
                <a:cubicBezTo>
                  <a:pt x="15809" y="19951"/>
                  <a:pt x="15824" y="19913"/>
                  <a:pt x="15842" y="19894"/>
                </a:cubicBezTo>
                <a:cubicBezTo>
                  <a:pt x="15861" y="19875"/>
                  <a:pt x="15879" y="19838"/>
                  <a:pt x="15879" y="19809"/>
                </a:cubicBezTo>
                <a:cubicBezTo>
                  <a:pt x="15879" y="19781"/>
                  <a:pt x="15889" y="19757"/>
                  <a:pt x="15902" y="19757"/>
                </a:cubicBezTo>
                <a:cubicBezTo>
                  <a:pt x="15916" y="19757"/>
                  <a:pt x="15922" y="19500"/>
                  <a:pt x="15922" y="19040"/>
                </a:cubicBezTo>
                <a:cubicBezTo>
                  <a:pt x="15922" y="18592"/>
                  <a:pt x="15916" y="18314"/>
                  <a:pt x="15902" y="18303"/>
                </a:cubicBezTo>
                <a:cubicBezTo>
                  <a:pt x="15889" y="18294"/>
                  <a:pt x="15879" y="18270"/>
                  <a:pt x="15879" y="18247"/>
                </a:cubicBezTo>
                <a:cubicBezTo>
                  <a:pt x="15879" y="18224"/>
                  <a:pt x="15854" y="18164"/>
                  <a:pt x="15823" y="18114"/>
                </a:cubicBezTo>
                <a:cubicBezTo>
                  <a:pt x="15792" y="18064"/>
                  <a:pt x="15763" y="18016"/>
                  <a:pt x="15763" y="18006"/>
                </a:cubicBezTo>
                <a:cubicBezTo>
                  <a:pt x="15763" y="17995"/>
                  <a:pt x="15753" y="17972"/>
                  <a:pt x="15740" y="17953"/>
                </a:cubicBezTo>
                <a:cubicBezTo>
                  <a:pt x="15638" y="17805"/>
                  <a:pt x="15605" y="17750"/>
                  <a:pt x="15605" y="17728"/>
                </a:cubicBezTo>
                <a:cubicBezTo>
                  <a:pt x="15605" y="17714"/>
                  <a:pt x="15593" y="17683"/>
                  <a:pt x="15575" y="17659"/>
                </a:cubicBezTo>
                <a:cubicBezTo>
                  <a:pt x="15522" y="17586"/>
                  <a:pt x="15447" y="17407"/>
                  <a:pt x="15447" y="17353"/>
                </a:cubicBezTo>
                <a:cubicBezTo>
                  <a:pt x="15447" y="17325"/>
                  <a:pt x="15433" y="17288"/>
                  <a:pt x="15414" y="17269"/>
                </a:cubicBezTo>
                <a:cubicBezTo>
                  <a:pt x="15395" y="17250"/>
                  <a:pt x="15381" y="17211"/>
                  <a:pt x="15381" y="17184"/>
                </a:cubicBezTo>
                <a:cubicBezTo>
                  <a:pt x="15381" y="17157"/>
                  <a:pt x="15363" y="17129"/>
                  <a:pt x="15345" y="17120"/>
                </a:cubicBezTo>
                <a:cubicBezTo>
                  <a:pt x="15326" y="17111"/>
                  <a:pt x="15312" y="17087"/>
                  <a:pt x="15312" y="17063"/>
                </a:cubicBezTo>
                <a:cubicBezTo>
                  <a:pt x="15312" y="17040"/>
                  <a:pt x="15305" y="17019"/>
                  <a:pt x="15295" y="17019"/>
                </a:cubicBezTo>
                <a:cubicBezTo>
                  <a:pt x="15286" y="17019"/>
                  <a:pt x="15264" y="16984"/>
                  <a:pt x="15249" y="16943"/>
                </a:cubicBezTo>
                <a:cubicBezTo>
                  <a:pt x="15234" y="16901"/>
                  <a:pt x="15198" y="16836"/>
                  <a:pt x="15170" y="16798"/>
                </a:cubicBezTo>
                <a:cubicBezTo>
                  <a:pt x="15142" y="16760"/>
                  <a:pt x="15103" y="16694"/>
                  <a:pt x="15084" y="16649"/>
                </a:cubicBezTo>
                <a:cubicBezTo>
                  <a:pt x="15066" y="16603"/>
                  <a:pt x="15041" y="16556"/>
                  <a:pt x="15025" y="16544"/>
                </a:cubicBezTo>
                <a:cubicBezTo>
                  <a:pt x="15010" y="16532"/>
                  <a:pt x="14996" y="16497"/>
                  <a:pt x="14995" y="16472"/>
                </a:cubicBezTo>
                <a:cubicBezTo>
                  <a:pt x="14995" y="16446"/>
                  <a:pt x="14966" y="16385"/>
                  <a:pt x="14930" y="16335"/>
                </a:cubicBezTo>
                <a:cubicBezTo>
                  <a:pt x="14893" y="16284"/>
                  <a:pt x="14856" y="16214"/>
                  <a:pt x="14847" y="16182"/>
                </a:cubicBezTo>
                <a:cubicBezTo>
                  <a:pt x="14839" y="16149"/>
                  <a:pt x="14819" y="16108"/>
                  <a:pt x="14804" y="16093"/>
                </a:cubicBezTo>
                <a:cubicBezTo>
                  <a:pt x="14767" y="16054"/>
                  <a:pt x="14452" y="15562"/>
                  <a:pt x="14452" y="15541"/>
                </a:cubicBezTo>
                <a:cubicBezTo>
                  <a:pt x="14452" y="15532"/>
                  <a:pt x="14402" y="15452"/>
                  <a:pt x="14340" y="15364"/>
                </a:cubicBezTo>
                <a:cubicBezTo>
                  <a:pt x="14243" y="15228"/>
                  <a:pt x="14228" y="15189"/>
                  <a:pt x="14228" y="15091"/>
                </a:cubicBezTo>
                <a:cubicBezTo>
                  <a:pt x="14228" y="15027"/>
                  <a:pt x="14238" y="14974"/>
                  <a:pt x="14251" y="14974"/>
                </a:cubicBezTo>
                <a:cubicBezTo>
                  <a:pt x="14263" y="14974"/>
                  <a:pt x="14270" y="14925"/>
                  <a:pt x="14270" y="14865"/>
                </a:cubicBezTo>
                <a:cubicBezTo>
                  <a:pt x="14270" y="14805"/>
                  <a:pt x="14281" y="14750"/>
                  <a:pt x="14293" y="14740"/>
                </a:cubicBezTo>
                <a:cubicBezTo>
                  <a:pt x="14306" y="14731"/>
                  <a:pt x="14317" y="14689"/>
                  <a:pt x="14317" y="14648"/>
                </a:cubicBezTo>
                <a:cubicBezTo>
                  <a:pt x="14317" y="14606"/>
                  <a:pt x="14331" y="14548"/>
                  <a:pt x="14349" y="14519"/>
                </a:cubicBezTo>
                <a:cubicBezTo>
                  <a:pt x="14368" y="14489"/>
                  <a:pt x="14385" y="14430"/>
                  <a:pt x="14386" y="14390"/>
                </a:cubicBezTo>
                <a:cubicBezTo>
                  <a:pt x="14386" y="14350"/>
                  <a:pt x="14399" y="14306"/>
                  <a:pt x="14415" y="14289"/>
                </a:cubicBezTo>
                <a:cubicBezTo>
                  <a:pt x="14432" y="14272"/>
                  <a:pt x="14458" y="14205"/>
                  <a:pt x="14475" y="14140"/>
                </a:cubicBezTo>
                <a:cubicBezTo>
                  <a:pt x="14491" y="14076"/>
                  <a:pt x="14528" y="13985"/>
                  <a:pt x="14554" y="13939"/>
                </a:cubicBezTo>
                <a:cubicBezTo>
                  <a:pt x="14580" y="13893"/>
                  <a:pt x="14632" y="13781"/>
                  <a:pt x="14669" y="13689"/>
                </a:cubicBezTo>
                <a:cubicBezTo>
                  <a:pt x="14706" y="13598"/>
                  <a:pt x="14742" y="13521"/>
                  <a:pt x="14752" y="13516"/>
                </a:cubicBezTo>
                <a:cubicBezTo>
                  <a:pt x="14761" y="13511"/>
                  <a:pt x="14768" y="13492"/>
                  <a:pt x="14768" y="13472"/>
                </a:cubicBezTo>
                <a:cubicBezTo>
                  <a:pt x="14768" y="13452"/>
                  <a:pt x="14786" y="13428"/>
                  <a:pt x="14804" y="13420"/>
                </a:cubicBezTo>
                <a:cubicBezTo>
                  <a:pt x="14823" y="13411"/>
                  <a:pt x="14837" y="13373"/>
                  <a:pt x="14837" y="13335"/>
                </a:cubicBezTo>
                <a:cubicBezTo>
                  <a:pt x="14837" y="13297"/>
                  <a:pt x="14848" y="13260"/>
                  <a:pt x="14860" y="13251"/>
                </a:cubicBezTo>
                <a:cubicBezTo>
                  <a:pt x="14873" y="13241"/>
                  <a:pt x="14883" y="13203"/>
                  <a:pt x="14883" y="13170"/>
                </a:cubicBezTo>
                <a:cubicBezTo>
                  <a:pt x="14883" y="13137"/>
                  <a:pt x="14908" y="13078"/>
                  <a:pt x="14939" y="13037"/>
                </a:cubicBezTo>
                <a:cubicBezTo>
                  <a:pt x="14970" y="12996"/>
                  <a:pt x="14995" y="12948"/>
                  <a:pt x="14995" y="12932"/>
                </a:cubicBezTo>
                <a:cubicBezTo>
                  <a:pt x="14995" y="12906"/>
                  <a:pt x="15082" y="12733"/>
                  <a:pt x="15131" y="12663"/>
                </a:cubicBezTo>
                <a:cubicBezTo>
                  <a:pt x="15143" y="12644"/>
                  <a:pt x="15154" y="12607"/>
                  <a:pt x="15154" y="12578"/>
                </a:cubicBezTo>
                <a:cubicBezTo>
                  <a:pt x="15154" y="12549"/>
                  <a:pt x="15168" y="12508"/>
                  <a:pt x="15187" y="12490"/>
                </a:cubicBezTo>
                <a:cubicBezTo>
                  <a:pt x="15217" y="12459"/>
                  <a:pt x="15223" y="12518"/>
                  <a:pt x="15223" y="12985"/>
                </a:cubicBezTo>
                <a:cubicBezTo>
                  <a:pt x="15223" y="13319"/>
                  <a:pt x="15214" y="13512"/>
                  <a:pt x="15200" y="13512"/>
                </a:cubicBezTo>
                <a:cubicBezTo>
                  <a:pt x="15186" y="13512"/>
                  <a:pt x="15177" y="13647"/>
                  <a:pt x="15177" y="13858"/>
                </a:cubicBezTo>
                <a:cubicBezTo>
                  <a:pt x="15177" y="14070"/>
                  <a:pt x="15186" y="14201"/>
                  <a:pt x="15200" y="14201"/>
                </a:cubicBezTo>
                <a:cubicBezTo>
                  <a:pt x="15212" y="14201"/>
                  <a:pt x="15223" y="14228"/>
                  <a:pt x="15223" y="14257"/>
                </a:cubicBezTo>
                <a:cubicBezTo>
                  <a:pt x="15223" y="14287"/>
                  <a:pt x="15233" y="14316"/>
                  <a:pt x="15246" y="14326"/>
                </a:cubicBezTo>
                <a:cubicBezTo>
                  <a:pt x="15258" y="14335"/>
                  <a:pt x="15266" y="14379"/>
                  <a:pt x="15266" y="14422"/>
                </a:cubicBezTo>
                <a:cubicBezTo>
                  <a:pt x="15266" y="14465"/>
                  <a:pt x="15283" y="14516"/>
                  <a:pt x="15302" y="14535"/>
                </a:cubicBezTo>
                <a:cubicBezTo>
                  <a:pt x="15325" y="14558"/>
                  <a:pt x="15335" y="14621"/>
                  <a:pt x="15335" y="14728"/>
                </a:cubicBezTo>
                <a:cubicBezTo>
                  <a:pt x="15335" y="14836"/>
                  <a:pt x="15345" y="14898"/>
                  <a:pt x="15368" y="14921"/>
                </a:cubicBezTo>
                <a:cubicBezTo>
                  <a:pt x="15386" y="14940"/>
                  <a:pt x="15404" y="14973"/>
                  <a:pt x="15404" y="14994"/>
                </a:cubicBezTo>
                <a:cubicBezTo>
                  <a:pt x="15404" y="15015"/>
                  <a:pt x="15411" y="15030"/>
                  <a:pt x="15424" y="15030"/>
                </a:cubicBezTo>
                <a:cubicBezTo>
                  <a:pt x="15436" y="15030"/>
                  <a:pt x="15447" y="15052"/>
                  <a:pt x="15447" y="15074"/>
                </a:cubicBezTo>
                <a:cubicBezTo>
                  <a:pt x="15447" y="15097"/>
                  <a:pt x="15458" y="15115"/>
                  <a:pt x="15470" y="15115"/>
                </a:cubicBezTo>
                <a:cubicBezTo>
                  <a:pt x="15482" y="15115"/>
                  <a:pt x="15493" y="15130"/>
                  <a:pt x="15493" y="15151"/>
                </a:cubicBezTo>
                <a:cubicBezTo>
                  <a:pt x="15493" y="15172"/>
                  <a:pt x="15507" y="15199"/>
                  <a:pt x="15526" y="15207"/>
                </a:cubicBezTo>
                <a:cubicBezTo>
                  <a:pt x="15545" y="15216"/>
                  <a:pt x="15562" y="15249"/>
                  <a:pt x="15562" y="15280"/>
                </a:cubicBezTo>
                <a:cubicBezTo>
                  <a:pt x="15562" y="15311"/>
                  <a:pt x="15569" y="15336"/>
                  <a:pt x="15579" y="15336"/>
                </a:cubicBezTo>
                <a:cubicBezTo>
                  <a:pt x="15588" y="15336"/>
                  <a:pt x="15624" y="15389"/>
                  <a:pt x="15661" y="15457"/>
                </a:cubicBezTo>
                <a:cubicBezTo>
                  <a:pt x="15698" y="15524"/>
                  <a:pt x="15751" y="15597"/>
                  <a:pt x="15777" y="15614"/>
                </a:cubicBezTo>
                <a:cubicBezTo>
                  <a:pt x="15802" y="15631"/>
                  <a:pt x="15841" y="15678"/>
                  <a:pt x="15862" y="15723"/>
                </a:cubicBezTo>
                <a:cubicBezTo>
                  <a:pt x="15884" y="15767"/>
                  <a:pt x="15913" y="15803"/>
                  <a:pt x="15925" y="15803"/>
                </a:cubicBezTo>
                <a:cubicBezTo>
                  <a:pt x="15937" y="15803"/>
                  <a:pt x="15945" y="15816"/>
                  <a:pt x="15945" y="15831"/>
                </a:cubicBezTo>
                <a:cubicBezTo>
                  <a:pt x="15945" y="15877"/>
                  <a:pt x="16018" y="15970"/>
                  <a:pt x="16126" y="16061"/>
                </a:cubicBezTo>
                <a:cubicBezTo>
                  <a:pt x="16182" y="16108"/>
                  <a:pt x="16287" y="16207"/>
                  <a:pt x="16360" y="16278"/>
                </a:cubicBezTo>
                <a:cubicBezTo>
                  <a:pt x="16433" y="16350"/>
                  <a:pt x="16572" y="16450"/>
                  <a:pt x="16670" y="16500"/>
                </a:cubicBezTo>
                <a:cubicBezTo>
                  <a:pt x="16767" y="16549"/>
                  <a:pt x="16900" y="16639"/>
                  <a:pt x="16963" y="16701"/>
                </a:cubicBezTo>
                <a:cubicBezTo>
                  <a:pt x="17101" y="16838"/>
                  <a:pt x="17342" y="16954"/>
                  <a:pt x="17586" y="16999"/>
                </a:cubicBezTo>
                <a:cubicBezTo>
                  <a:pt x="17686" y="17018"/>
                  <a:pt x="17978" y="17032"/>
                  <a:pt x="18242" y="17031"/>
                </a:cubicBezTo>
                <a:cubicBezTo>
                  <a:pt x="19018" y="17029"/>
                  <a:pt x="19467" y="16953"/>
                  <a:pt x="19636" y="16798"/>
                </a:cubicBezTo>
                <a:cubicBezTo>
                  <a:pt x="19741" y="16701"/>
                  <a:pt x="20000" y="16385"/>
                  <a:pt x="20035" y="16310"/>
                </a:cubicBezTo>
                <a:cubicBezTo>
                  <a:pt x="20050" y="16276"/>
                  <a:pt x="20061" y="16223"/>
                  <a:pt x="20061" y="16194"/>
                </a:cubicBezTo>
                <a:cubicBezTo>
                  <a:pt x="20061" y="16164"/>
                  <a:pt x="20075" y="16125"/>
                  <a:pt x="20091" y="16105"/>
                </a:cubicBezTo>
                <a:cubicBezTo>
                  <a:pt x="20160" y="16018"/>
                  <a:pt x="20288" y="15793"/>
                  <a:pt x="20288" y="15759"/>
                </a:cubicBezTo>
                <a:cubicBezTo>
                  <a:pt x="20288" y="15738"/>
                  <a:pt x="20297" y="15723"/>
                  <a:pt x="20308" y="15723"/>
                </a:cubicBezTo>
                <a:cubicBezTo>
                  <a:pt x="20320" y="15723"/>
                  <a:pt x="20349" y="15679"/>
                  <a:pt x="20374" y="15630"/>
                </a:cubicBezTo>
                <a:cubicBezTo>
                  <a:pt x="20399" y="15581"/>
                  <a:pt x="20440" y="15515"/>
                  <a:pt x="20463" y="15485"/>
                </a:cubicBezTo>
                <a:cubicBezTo>
                  <a:pt x="20486" y="15455"/>
                  <a:pt x="20535" y="15368"/>
                  <a:pt x="20572" y="15288"/>
                </a:cubicBezTo>
                <a:cubicBezTo>
                  <a:pt x="20608" y="15208"/>
                  <a:pt x="20645" y="15143"/>
                  <a:pt x="20654" y="15143"/>
                </a:cubicBezTo>
                <a:cubicBezTo>
                  <a:pt x="20663" y="15143"/>
                  <a:pt x="20674" y="15085"/>
                  <a:pt x="20674" y="15018"/>
                </a:cubicBezTo>
                <a:cubicBezTo>
                  <a:pt x="20674" y="14946"/>
                  <a:pt x="20687" y="14881"/>
                  <a:pt x="20707" y="14857"/>
                </a:cubicBezTo>
                <a:cubicBezTo>
                  <a:pt x="20726" y="14834"/>
                  <a:pt x="20740" y="14766"/>
                  <a:pt x="20740" y="14704"/>
                </a:cubicBezTo>
                <a:cubicBezTo>
                  <a:pt x="20740" y="14643"/>
                  <a:pt x="20750" y="14585"/>
                  <a:pt x="20763" y="14575"/>
                </a:cubicBezTo>
                <a:cubicBezTo>
                  <a:pt x="20775" y="14566"/>
                  <a:pt x="20786" y="14461"/>
                  <a:pt x="20786" y="14342"/>
                </a:cubicBezTo>
                <a:cubicBezTo>
                  <a:pt x="20786" y="14222"/>
                  <a:pt x="20797" y="14113"/>
                  <a:pt x="20809" y="14104"/>
                </a:cubicBezTo>
                <a:cubicBezTo>
                  <a:pt x="20821" y="14095"/>
                  <a:pt x="20832" y="14060"/>
                  <a:pt x="20832" y="14024"/>
                </a:cubicBezTo>
                <a:cubicBezTo>
                  <a:pt x="20832" y="13988"/>
                  <a:pt x="20846" y="13938"/>
                  <a:pt x="20865" y="13915"/>
                </a:cubicBezTo>
                <a:cubicBezTo>
                  <a:pt x="20884" y="13892"/>
                  <a:pt x="20898" y="13841"/>
                  <a:pt x="20898" y="13802"/>
                </a:cubicBezTo>
                <a:cubicBezTo>
                  <a:pt x="20898" y="13763"/>
                  <a:pt x="20909" y="13734"/>
                  <a:pt x="20921" y="13734"/>
                </a:cubicBezTo>
                <a:cubicBezTo>
                  <a:pt x="20933" y="13734"/>
                  <a:pt x="20949" y="13690"/>
                  <a:pt x="20957" y="13637"/>
                </a:cubicBezTo>
                <a:cubicBezTo>
                  <a:pt x="20966" y="13584"/>
                  <a:pt x="20979" y="13533"/>
                  <a:pt x="20990" y="13524"/>
                </a:cubicBezTo>
                <a:cubicBezTo>
                  <a:pt x="21001" y="13516"/>
                  <a:pt x="21013" y="13445"/>
                  <a:pt x="21013" y="13371"/>
                </a:cubicBezTo>
                <a:cubicBezTo>
                  <a:pt x="21013" y="13297"/>
                  <a:pt x="21021" y="13232"/>
                  <a:pt x="21033" y="13222"/>
                </a:cubicBezTo>
                <a:cubicBezTo>
                  <a:pt x="21046" y="13212"/>
                  <a:pt x="21056" y="13062"/>
                  <a:pt x="21056" y="12864"/>
                </a:cubicBezTo>
                <a:cubicBezTo>
                  <a:pt x="21056" y="12666"/>
                  <a:pt x="21046" y="12512"/>
                  <a:pt x="21033" y="12502"/>
                </a:cubicBezTo>
                <a:cubicBezTo>
                  <a:pt x="21019" y="12491"/>
                  <a:pt x="21013" y="12248"/>
                  <a:pt x="21013" y="11865"/>
                </a:cubicBezTo>
                <a:cubicBezTo>
                  <a:pt x="21013" y="11483"/>
                  <a:pt x="21019" y="11244"/>
                  <a:pt x="21033" y="11233"/>
                </a:cubicBezTo>
                <a:cubicBezTo>
                  <a:pt x="21046" y="11224"/>
                  <a:pt x="21056" y="11172"/>
                  <a:pt x="21056" y="11121"/>
                </a:cubicBezTo>
                <a:cubicBezTo>
                  <a:pt x="21056" y="11069"/>
                  <a:pt x="21046" y="11021"/>
                  <a:pt x="21033" y="11012"/>
                </a:cubicBezTo>
                <a:cubicBezTo>
                  <a:pt x="21021" y="11002"/>
                  <a:pt x="21013" y="10928"/>
                  <a:pt x="21013" y="10851"/>
                </a:cubicBezTo>
                <a:cubicBezTo>
                  <a:pt x="21013" y="10740"/>
                  <a:pt x="20999" y="10691"/>
                  <a:pt x="20951" y="10613"/>
                </a:cubicBezTo>
                <a:cubicBezTo>
                  <a:pt x="20869" y="10482"/>
                  <a:pt x="20829" y="10438"/>
                  <a:pt x="20756" y="10392"/>
                </a:cubicBezTo>
                <a:cubicBezTo>
                  <a:pt x="20723" y="10371"/>
                  <a:pt x="20673" y="10317"/>
                  <a:pt x="20644" y="10271"/>
                </a:cubicBezTo>
                <a:cubicBezTo>
                  <a:pt x="20547" y="10115"/>
                  <a:pt x="20438" y="9997"/>
                  <a:pt x="20308" y="9909"/>
                </a:cubicBezTo>
                <a:cubicBezTo>
                  <a:pt x="20078" y="9753"/>
                  <a:pt x="19975" y="9698"/>
                  <a:pt x="19883" y="9679"/>
                </a:cubicBezTo>
                <a:cubicBezTo>
                  <a:pt x="19836" y="9670"/>
                  <a:pt x="19663" y="9546"/>
                  <a:pt x="19632" y="9502"/>
                </a:cubicBezTo>
                <a:cubicBezTo>
                  <a:pt x="19626" y="9493"/>
                  <a:pt x="19571" y="9462"/>
                  <a:pt x="19511" y="9434"/>
                </a:cubicBezTo>
                <a:cubicBezTo>
                  <a:pt x="19425" y="9394"/>
                  <a:pt x="19407" y="9376"/>
                  <a:pt x="19431" y="9353"/>
                </a:cubicBezTo>
                <a:cubicBezTo>
                  <a:pt x="19448" y="9337"/>
                  <a:pt x="19476" y="9290"/>
                  <a:pt x="19494" y="9248"/>
                </a:cubicBezTo>
                <a:cubicBezTo>
                  <a:pt x="19512" y="9207"/>
                  <a:pt x="19536" y="9172"/>
                  <a:pt x="19547" y="9172"/>
                </a:cubicBezTo>
                <a:cubicBezTo>
                  <a:pt x="19557" y="9172"/>
                  <a:pt x="19563" y="9076"/>
                  <a:pt x="19563" y="8954"/>
                </a:cubicBezTo>
                <a:lnTo>
                  <a:pt x="19563" y="8733"/>
                </a:lnTo>
                <a:lnTo>
                  <a:pt x="19484" y="8669"/>
                </a:lnTo>
                <a:cubicBezTo>
                  <a:pt x="19441" y="8634"/>
                  <a:pt x="19405" y="8600"/>
                  <a:pt x="19405" y="8592"/>
                </a:cubicBezTo>
                <a:cubicBezTo>
                  <a:pt x="19405" y="8584"/>
                  <a:pt x="19458" y="8552"/>
                  <a:pt x="19524" y="8524"/>
                </a:cubicBezTo>
                <a:cubicBezTo>
                  <a:pt x="19589" y="8496"/>
                  <a:pt x="19654" y="8464"/>
                  <a:pt x="19665" y="8451"/>
                </a:cubicBezTo>
                <a:cubicBezTo>
                  <a:pt x="19677" y="8438"/>
                  <a:pt x="19704" y="8427"/>
                  <a:pt x="19725" y="8427"/>
                </a:cubicBezTo>
                <a:cubicBezTo>
                  <a:pt x="19745" y="8427"/>
                  <a:pt x="19876" y="8371"/>
                  <a:pt x="20018" y="8302"/>
                </a:cubicBezTo>
                <a:cubicBezTo>
                  <a:pt x="20475" y="8080"/>
                  <a:pt x="20579" y="8040"/>
                  <a:pt x="20733" y="8040"/>
                </a:cubicBezTo>
                <a:cubicBezTo>
                  <a:pt x="20885" y="8040"/>
                  <a:pt x="21005" y="8092"/>
                  <a:pt x="21162" y="8222"/>
                </a:cubicBezTo>
                <a:cubicBezTo>
                  <a:pt x="21297" y="8334"/>
                  <a:pt x="21387" y="8352"/>
                  <a:pt x="21501" y="8290"/>
                </a:cubicBezTo>
                <a:lnTo>
                  <a:pt x="21600" y="8238"/>
                </a:lnTo>
                <a:lnTo>
                  <a:pt x="21600" y="7980"/>
                </a:lnTo>
                <a:cubicBezTo>
                  <a:pt x="21600" y="7731"/>
                  <a:pt x="21597" y="7716"/>
                  <a:pt x="21534" y="7642"/>
                </a:cubicBezTo>
                <a:cubicBezTo>
                  <a:pt x="21497" y="7599"/>
                  <a:pt x="21365" y="7518"/>
                  <a:pt x="21234" y="7457"/>
                </a:cubicBezTo>
                <a:cubicBezTo>
                  <a:pt x="21008" y="7351"/>
                  <a:pt x="20988" y="7346"/>
                  <a:pt x="20661" y="7332"/>
                </a:cubicBezTo>
                <a:cubicBezTo>
                  <a:pt x="20455" y="7323"/>
                  <a:pt x="20265" y="7329"/>
                  <a:pt x="20176" y="7348"/>
                </a:cubicBezTo>
                <a:cubicBezTo>
                  <a:pt x="20095" y="7365"/>
                  <a:pt x="19971" y="7391"/>
                  <a:pt x="19903" y="7404"/>
                </a:cubicBezTo>
                <a:cubicBezTo>
                  <a:pt x="19676" y="7447"/>
                  <a:pt x="19473" y="7521"/>
                  <a:pt x="19382" y="7594"/>
                </a:cubicBezTo>
                <a:cubicBezTo>
                  <a:pt x="19351" y="7618"/>
                  <a:pt x="19219" y="7683"/>
                  <a:pt x="19089" y="7739"/>
                </a:cubicBezTo>
                <a:cubicBezTo>
                  <a:pt x="18860" y="7835"/>
                  <a:pt x="18689" y="7920"/>
                  <a:pt x="18482" y="8045"/>
                </a:cubicBezTo>
                <a:cubicBezTo>
                  <a:pt x="18379" y="8107"/>
                  <a:pt x="18163" y="8345"/>
                  <a:pt x="18163" y="8395"/>
                </a:cubicBezTo>
                <a:cubicBezTo>
                  <a:pt x="18163" y="8411"/>
                  <a:pt x="18138" y="8452"/>
                  <a:pt x="18110" y="8487"/>
                </a:cubicBezTo>
                <a:cubicBezTo>
                  <a:pt x="18082" y="8522"/>
                  <a:pt x="18032" y="8600"/>
                  <a:pt x="17995" y="8661"/>
                </a:cubicBezTo>
                <a:cubicBezTo>
                  <a:pt x="17909" y="8800"/>
                  <a:pt x="17787" y="8931"/>
                  <a:pt x="17711" y="8967"/>
                </a:cubicBezTo>
                <a:cubicBezTo>
                  <a:pt x="17679" y="8982"/>
                  <a:pt x="17627" y="9013"/>
                  <a:pt x="17596" y="9035"/>
                </a:cubicBezTo>
                <a:cubicBezTo>
                  <a:pt x="17539" y="9076"/>
                  <a:pt x="17385" y="9146"/>
                  <a:pt x="17378" y="9136"/>
                </a:cubicBezTo>
                <a:cubicBezTo>
                  <a:pt x="17376" y="9133"/>
                  <a:pt x="17359" y="9092"/>
                  <a:pt x="17339" y="9043"/>
                </a:cubicBezTo>
                <a:cubicBezTo>
                  <a:pt x="17318" y="8994"/>
                  <a:pt x="17291" y="8950"/>
                  <a:pt x="17279" y="8950"/>
                </a:cubicBezTo>
                <a:cubicBezTo>
                  <a:pt x="17267" y="8950"/>
                  <a:pt x="17256" y="8923"/>
                  <a:pt x="17256" y="8886"/>
                </a:cubicBezTo>
                <a:cubicBezTo>
                  <a:pt x="17256" y="8849"/>
                  <a:pt x="17248" y="8815"/>
                  <a:pt x="17236" y="8810"/>
                </a:cubicBezTo>
                <a:cubicBezTo>
                  <a:pt x="17200" y="8793"/>
                  <a:pt x="17032" y="8515"/>
                  <a:pt x="17032" y="8471"/>
                </a:cubicBezTo>
                <a:cubicBezTo>
                  <a:pt x="17032" y="8448"/>
                  <a:pt x="17023" y="8427"/>
                  <a:pt x="17012" y="8427"/>
                </a:cubicBezTo>
                <a:cubicBezTo>
                  <a:pt x="17002" y="8427"/>
                  <a:pt x="16966" y="8379"/>
                  <a:pt x="16933" y="8318"/>
                </a:cubicBezTo>
                <a:cubicBezTo>
                  <a:pt x="16830" y="8127"/>
                  <a:pt x="16654" y="8081"/>
                  <a:pt x="16538" y="8214"/>
                </a:cubicBezTo>
                <a:cubicBezTo>
                  <a:pt x="16481" y="8278"/>
                  <a:pt x="16470" y="8438"/>
                  <a:pt x="16518" y="8475"/>
                </a:cubicBezTo>
                <a:cubicBezTo>
                  <a:pt x="16534" y="8487"/>
                  <a:pt x="16574" y="8548"/>
                  <a:pt x="16610" y="8612"/>
                </a:cubicBezTo>
                <a:cubicBezTo>
                  <a:pt x="16646" y="8677"/>
                  <a:pt x="16685" y="8733"/>
                  <a:pt x="16696" y="8733"/>
                </a:cubicBezTo>
                <a:cubicBezTo>
                  <a:pt x="16707" y="8733"/>
                  <a:pt x="16716" y="8745"/>
                  <a:pt x="16716" y="8761"/>
                </a:cubicBezTo>
                <a:cubicBezTo>
                  <a:pt x="16716" y="8777"/>
                  <a:pt x="16741" y="8821"/>
                  <a:pt x="16772" y="8862"/>
                </a:cubicBezTo>
                <a:cubicBezTo>
                  <a:pt x="16809" y="8911"/>
                  <a:pt x="16827" y="8970"/>
                  <a:pt x="16828" y="9035"/>
                </a:cubicBezTo>
                <a:cubicBezTo>
                  <a:pt x="16828" y="9088"/>
                  <a:pt x="16847" y="9162"/>
                  <a:pt x="16871" y="9200"/>
                </a:cubicBezTo>
                <a:lnTo>
                  <a:pt x="16914" y="9269"/>
                </a:lnTo>
                <a:lnTo>
                  <a:pt x="16844" y="9305"/>
                </a:lnTo>
                <a:cubicBezTo>
                  <a:pt x="16807" y="9324"/>
                  <a:pt x="16746" y="9341"/>
                  <a:pt x="16706" y="9341"/>
                </a:cubicBezTo>
                <a:cubicBezTo>
                  <a:pt x="16572" y="9341"/>
                  <a:pt x="16317" y="9438"/>
                  <a:pt x="16159" y="9554"/>
                </a:cubicBezTo>
                <a:cubicBezTo>
                  <a:pt x="15931" y="9721"/>
                  <a:pt x="15647" y="10066"/>
                  <a:pt x="15615" y="10215"/>
                </a:cubicBezTo>
                <a:cubicBezTo>
                  <a:pt x="15608" y="10249"/>
                  <a:pt x="15593" y="10279"/>
                  <a:pt x="15582" y="10279"/>
                </a:cubicBezTo>
                <a:cubicBezTo>
                  <a:pt x="15571" y="10279"/>
                  <a:pt x="15562" y="10302"/>
                  <a:pt x="15562" y="10331"/>
                </a:cubicBezTo>
                <a:cubicBezTo>
                  <a:pt x="15562" y="10361"/>
                  <a:pt x="15548" y="10396"/>
                  <a:pt x="15533" y="10408"/>
                </a:cubicBezTo>
                <a:cubicBezTo>
                  <a:pt x="15517" y="10420"/>
                  <a:pt x="15489" y="10467"/>
                  <a:pt x="15470" y="10513"/>
                </a:cubicBezTo>
                <a:cubicBezTo>
                  <a:pt x="15451" y="10558"/>
                  <a:pt x="15430" y="10602"/>
                  <a:pt x="15424" y="10609"/>
                </a:cubicBezTo>
                <a:cubicBezTo>
                  <a:pt x="15418" y="10617"/>
                  <a:pt x="15393" y="10673"/>
                  <a:pt x="15368" y="10734"/>
                </a:cubicBezTo>
                <a:cubicBezTo>
                  <a:pt x="15343" y="10795"/>
                  <a:pt x="15317" y="10851"/>
                  <a:pt x="15309" y="10859"/>
                </a:cubicBezTo>
                <a:cubicBezTo>
                  <a:pt x="15272" y="10894"/>
                  <a:pt x="15223" y="11098"/>
                  <a:pt x="15223" y="11213"/>
                </a:cubicBezTo>
                <a:cubicBezTo>
                  <a:pt x="15223" y="11345"/>
                  <a:pt x="15223" y="11344"/>
                  <a:pt x="15058" y="11503"/>
                </a:cubicBezTo>
                <a:cubicBezTo>
                  <a:pt x="14956" y="11601"/>
                  <a:pt x="14725" y="11895"/>
                  <a:pt x="14725" y="11926"/>
                </a:cubicBezTo>
                <a:cubicBezTo>
                  <a:pt x="14725" y="11973"/>
                  <a:pt x="14665" y="12108"/>
                  <a:pt x="14616" y="12171"/>
                </a:cubicBezTo>
                <a:cubicBezTo>
                  <a:pt x="14593" y="12202"/>
                  <a:pt x="14568" y="12246"/>
                  <a:pt x="14560" y="12268"/>
                </a:cubicBezTo>
                <a:cubicBezTo>
                  <a:pt x="14553" y="12290"/>
                  <a:pt x="14545" y="12157"/>
                  <a:pt x="14544" y="11970"/>
                </a:cubicBezTo>
                <a:cubicBezTo>
                  <a:pt x="14542" y="11693"/>
                  <a:pt x="14549" y="11629"/>
                  <a:pt x="14577" y="11616"/>
                </a:cubicBezTo>
                <a:cubicBezTo>
                  <a:pt x="14596" y="11607"/>
                  <a:pt x="14610" y="11578"/>
                  <a:pt x="14610" y="11551"/>
                </a:cubicBezTo>
                <a:cubicBezTo>
                  <a:pt x="14610" y="11525"/>
                  <a:pt x="14596" y="11486"/>
                  <a:pt x="14577" y="11467"/>
                </a:cubicBezTo>
                <a:cubicBezTo>
                  <a:pt x="14558" y="11448"/>
                  <a:pt x="14544" y="11417"/>
                  <a:pt x="14544" y="11398"/>
                </a:cubicBezTo>
                <a:cubicBezTo>
                  <a:pt x="14544" y="11379"/>
                  <a:pt x="14558" y="11349"/>
                  <a:pt x="14577" y="11330"/>
                </a:cubicBezTo>
                <a:cubicBezTo>
                  <a:pt x="14603" y="11303"/>
                  <a:pt x="14610" y="11228"/>
                  <a:pt x="14610" y="10996"/>
                </a:cubicBezTo>
                <a:cubicBezTo>
                  <a:pt x="14610" y="10826"/>
                  <a:pt x="14620" y="10687"/>
                  <a:pt x="14633" y="10678"/>
                </a:cubicBezTo>
                <a:cubicBezTo>
                  <a:pt x="14647" y="10667"/>
                  <a:pt x="14656" y="10344"/>
                  <a:pt x="14656" y="9796"/>
                </a:cubicBezTo>
                <a:cubicBezTo>
                  <a:pt x="14656" y="9248"/>
                  <a:pt x="14647" y="8921"/>
                  <a:pt x="14633" y="8910"/>
                </a:cubicBezTo>
                <a:cubicBezTo>
                  <a:pt x="14620" y="8901"/>
                  <a:pt x="14610" y="8826"/>
                  <a:pt x="14610" y="8745"/>
                </a:cubicBezTo>
                <a:cubicBezTo>
                  <a:pt x="14610" y="8648"/>
                  <a:pt x="14599" y="8587"/>
                  <a:pt x="14577" y="8564"/>
                </a:cubicBezTo>
                <a:cubicBezTo>
                  <a:pt x="14554" y="8540"/>
                  <a:pt x="14544" y="8481"/>
                  <a:pt x="14544" y="8371"/>
                </a:cubicBezTo>
                <a:cubicBezTo>
                  <a:pt x="14544" y="8281"/>
                  <a:pt x="14533" y="8206"/>
                  <a:pt x="14521" y="8206"/>
                </a:cubicBezTo>
                <a:cubicBezTo>
                  <a:pt x="14508" y="8206"/>
                  <a:pt x="14498" y="8144"/>
                  <a:pt x="14498" y="8069"/>
                </a:cubicBezTo>
                <a:cubicBezTo>
                  <a:pt x="14498" y="7994"/>
                  <a:pt x="14487" y="7925"/>
                  <a:pt x="14475" y="7916"/>
                </a:cubicBezTo>
                <a:cubicBezTo>
                  <a:pt x="14462" y="7906"/>
                  <a:pt x="14452" y="7837"/>
                  <a:pt x="14452" y="7763"/>
                </a:cubicBezTo>
                <a:cubicBezTo>
                  <a:pt x="14452" y="7680"/>
                  <a:pt x="14440" y="7615"/>
                  <a:pt x="14419" y="7590"/>
                </a:cubicBezTo>
                <a:cubicBezTo>
                  <a:pt x="14400" y="7567"/>
                  <a:pt x="14386" y="7520"/>
                  <a:pt x="14386" y="7485"/>
                </a:cubicBezTo>
                <a:cubicBezTo>
                  <a:pt x="14385" y="7450"/>
                  <a:pt x="14368" y="7394"/>
                  <a:pt x="14349" y="7364"/>
                </a:cubicBezTo>
                <a:cubicBezTo>
                  <a:pt x="14331" y="7335"/>
                  <a:pt x="14317" y="7293"/>
                  <a:pt x="14317" y="7267"/>
                </a:cubicBezTo>
                <a:cubicBezTo>
                  <a:pt x="14317" y="7242"/>
                  <a:pt x="14301" y="7183"/>
                  <a:pt x="14284" y="7139"/>
                </a:cubicBezTo>
                <a:cubicBezTo>
                  <a:pt x="14266" y="7094"/>
                  <a:pt x="14240" y="7027"/>
                  <a:pt x="14228" y="6986"/>
                </a:cubicBezTo>
                <a:cubicBezTo>
                  <a:pt x="14215" y="6944"/>
                  <a:pt x="14194" y="6909"/>
                  <a:pt x="14181" y="6909"/>
                </a:cubicBezTo>
                <a:cubicBezTo>
                  <a:pt x="14169" y="6909"/>
                  <a:pt x="14158" y="6884"/>
                  <a:pt x="14158" y="6857"/>
                </a:cubicBezTo>
                <a:cubicBezTo>
                  <a:pt x="14158" y="6829"/>
                  <a:pt x="14149" y="6795"/>
                  <a:pt x="14139" y="6780"/>
                </a:cubicBezTo>
                <a:cubicBezTo>
                  <a:pt x="14128" y="6766"/>
                  <a:pt x="14101" y="6695"/>
                  <a:pt x="14079" y="6623"/>
                </a:cubicBezTo>
                <a:cubicBezTo>
                  <a:pt x="14057" y="6551"/>
                  <a:pt x="14031" y="6494"/>
                  <a:pt x="14020" y="6494"/>
                </a:cubicBezTo>
                <a:cubicBezTo>
                  <a:pt x="14009" y="6494"/>
                  <a:pt x="14000" y="6478"/>
                  <a:pt x="14000" y="6462"/>
                </a:cubicBezTo>
                <a:cubicBezTo>
                  <a:pt x="14000" y="6446"/>
                  <a:pt x="13986" y="6417"/>
                  <a:pt x="13970" y="6398"/>
                </a:cubicBezTo>
                <a:cubicBezTo>
                  <a:pt x="13903" y="6312"/>
                  <a:pt x="13849" y="6224"/>
                  <a:pt x="13835" y="6180"/>
                </a:cubicBezTo>
                <a:cubicBezTo>
                  <a:pt x="13827" y="6154"/>
                  <a:pt x="13812" y="6132"/>
                  <a:pt x="13799" y="6132"/>
                </a:cubicBezTo>
                <a:cubicBezTo>
                  <a:pt x="13786" y="6132"/>
                  <a:pt x="13773" y="6110"/>
                  <a:pt x="13773" y="6080"/>
                </a:cubicBezTo>
                <a:cubicBezTo>
                  <a:pt x="13773" y="6049"/>
                  <a:pt x="13766" y="6023"/>
                  <a:pt x="13756" y="6023"/>
                </a:cubicBezTo>
                <a:cubicBezTo>
                  <a:pt x="13747" y="6023"/>
                  <a:pt x="13719" y="5984"/>
                  <a:pt x="13694" y="5935"/>
                </a:cubicBezTo>
                <a:cubicBezTo>
                  <a:pt x="13669" y="5886"/>
                  <a:pt x="13629" y="5803"/>
                  <a:pt x="13601" y="5750"/>
                </a:cubicBezTo>
                <a:cubicBezTo>
                  <a:pt x="13574" y="5696"/>
                  <a:pt x="13549" y="5627"/>
                  <a:pt x="13549" y="5601"/>
                </a:cubicBezTo>
                <a:cubicBezTo>
                  <a:pt x="13547" y="5541"/>
                  <a:pt x="13365" y="5312"/>
                  <a:pt x="13239" y="5210"/>
                </a:cubicBezTo>
                <a:cubicBezTo>
                  <a:pt x="13187" y="5168"/>
                  <a:pt x="13095" y="5080"/>
                  <a:pt x="13034" y="5013"/>
                </a:cubicBezTo>
                <a:cubicBezTo>
                  <a:pt x="12974" y="4945"/>
                  <a:pt x="12890" y="4866"/>
                  <a:pt x="12847" y="4840"/>
                </a:cubicBezTo>
                <a:cubicBezTo>
                  <a:pt x="12723" y="4764"/>
                  <a:pt x="12638" y="4695"/>
                  <a:pt x="12540" y="4582"/>
                </a:cubicBezTo>
                <a:cubicBezTo>
                  <a:pt x="12490" y="4524"/>
                  <a:pt x="12404" y="4434"/>
                  <a:pt x="12346" y="4385"/>
                </a:cubicBezTo>
                <a:cubicBezTo>
                  <a:pt x="12285" y="4334"/>
                  <a:pt x="12237" y="4276"/>
                  <a:pt x="12237" y="4248"/>
                </a:cubicBezTo>
                <a:cubicBezTo>
                  <a:pt x="12237" y="4220"/>
                  <a:pt x="12219" y="4178"/>
                  <a:pt x="12201" y="4155"/>
                </a:cubicBezTo>
                <a:cubicBezTo>
                  <a:pt x="12182" y="4132"/>
                  <a:pt x="12168" y="4083"/>
                  <a:pt x="12168" y="4046"/>
                </a:cubicBezTo>
                <a:cubicBezTo>
                  <a:pt x="12168" y="4010"/>
                  <a:pt x="12157" y="3978"/>
                  <a:pt x="12145" y="3978"/>
                </a:cubicBezTo>
                <a:cubicBezTo>
                  <a:pt x="12132" y="3978"/>
                  <a:pt x="12122" y="3961"/>
                  <a:pt x="12122" y="3938"/>
                </a:cubicBezTo>
                <a:cubicBezTo>
                  <a:pt x="12122" y="3914"/>
                  <a:pt x="12111" y="3880"/>
                  <a:pt x="12099" y="3861"/>
                </a:cubicBezTo>
                <a:cubicBezTo>
                  <a:pt x="11999" y="3717"/>
                  <a:pt x="11963" y="3658"/>
                  <a:pt x="11963" y="3640"/>
                </a:cubicBezTo>
                <a:cubicBezTo>
                  <a:pt x="11963" y="3628"/>
                  <a:pt x="11953" y="3620"/>
                  <a:pt x="11937" y="3620"/>
                </a:cubicBezTo>
                <a:cubicBezTo>
                  <a:pt x="11921" y="3620"/>
                  <a:pt x="11857" y="3556"/>
                  <a:pt x="11795" y="3479"/>
                </a:cubicBezTo>
                <a:cubicBezTo>
                  <a:pt x="11734" y="3401"/>
                  <a:pt x="11648" y="3294"/>
                  <a:pt x="11604" y="3241"/>
                </a:cubicBezTo>
                <a:cubicBezTo>
                  <a:pt x="11523" y="3143"/>
                  <a:pt x="11389" y="3052"/>
                  <a:pt x="11288" y="3028"/>
                </a:cubicBezTo>
                <a:cubicBezTo>
                  <a:pt x="11257" y="3020"/>
                  <a:pt x="11164" y="2996"/>
                  <a:pt x="11083" y="2971"/>
                </a:cubicBezTo>
                <a:cubicBezTo>
                  <a:pt x="10979" y="2940"/>
                  <a:pt x="10848" y="2927"/>
                  <a:pt x="10629" y="2931"/>
                </a:cubicBezTo>
                <a:cubicBezTo>
                  <a:pt x="10330" y="2937"/>
                  <a:pt x="10318" y="2936"/>
                  <a:pt x="10263" y="2871"/>
                </a:cubicBezTo>
                <a:cubicBezTo>
                  <a:pt x="10050" y="2621"/>
                  <a:pt x="10027" y="2611"/>
                  <a:pt x="9577" y="2516"/>
                </a:cubicBezTo>
                <a:cubicBezTo>
                  <a:pt x="8786" y="2351"/>
                  <a:pt x="8641" y="2330"/>
                  <a:pt x="8552" y="2371"/>
                </a:cubicBezTo>
                <a:cubicBezTo>
                  <a:pt x="8519" y="2387"/>
                  <a:pt x="8442" y="2410"/>
                  <a:pt x="8378" y="2420"/>
                </a:cubicBezTo>
                <a:lnTo>
                  <a:pt x="8259" y="2436"/>
                </a:lnTo>
                <a:lnTo>
                  <a:pt x="8256" y="1631"/>
                </a:lnTo>
                <a:cubicBezTo>
                  <a:pt x="8252" y="831"/>
                  <a:pt x="8252" y="825"/>
                  <a:pt x="8196" y="705"/>
                </a:cubicBezTo>
                <a:cubicBezTo>
                  <a:pt x="8166" y="638"/>
                  <a:pt x="8144" y="558"/>
                  <a:pt x="8144" y="527"/>
                </a:cubicBezTo>
                <a:cubicBezTo>
                  <a:pt x="8144" y="497"/>
                  <a:pt x="8133" y="464"/>
                  <a:pt x="8121" y="455"/>
                </a:cubicBezTo>
                <a:cubicBezTo>
                  <a:pt x="8108" y="446"/>
                  <a:pt x="8098" y="403"/>
                  <a:pt x="8098" y="358"/>
                </a:cubicBezTo>
                <a:cubicBezTo>
                  <a:pt x="8098" y="280"/>
                  <a:pt x="8054" y="195"/>
                  <a:pt x="7943" y="64"/>
                </a:cubicBezTo>
                <a:cubicBezTo>
                  <a:pt x="7892" y="5"/>
                  <a:pt x="7870" y="0"/>
                  <a:pt x="7616" y="0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IMG_6689.HEIC" descr="IMG_6689.HEIC"/>
          <p:cNvPicPr>
            <a:picLocks noChangeAspect="1"/>
          </p:cNvPicPr>
          <p:nvPr/>
        </p:nvPicPr>
        <p:blipFill>
          <a:blip r:embed="rId2"/>
          <a:srcRect l="21335" t="16830" r="50482" b="46700"/>
          <a:stretch>
            <a:fillRect/>
          </a:stretch>
        </p:blipFill>
        <p:spPr>
          <a:xfrm>
            <a:off x="1068824" y="2616617"/>
            <a:ext cx="1954800" cy="189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72" h="20707" extrusionOk="0">
                <a:moveTo>
                  <a:pt x="7191" y="3"/>
                </a:moveTo>
                <a:cubicBezTo>
                  <a:pt x="5472" y="-51"/>
                  <a:pt x="3741" y="599"/>
                  <a:pt x="2380" y="1847"/>
                </a:cubicBezTo>
                <a:cubicBezTo>
                  <a:pt x="33" y="4000"/>
                  <a:pt x="-739" y="7524"/>
                  <a:pt x="794" y="10321"/>
                </a:cubicBezTo>
                <a:cubicBezTo>
                  <a:pt x="1385" y="11400"/>
                  <a:pt x="2261" y="12224"/>
                  <a:pt x="3240" y="12840"/>
                </a:cubicBezTo>
                <a:cubicBezTo>
                  <a:pt x="4298" y="13506"/>
                  <a:pt x="5497" y="13944"/>
                  <a:pt x="6769" y="14095"/>
                </a:cubicBezTo>
                <a:cubicBezTo>
                  <a:pt x="6837" y="16621"/>
                  <a:pt x="8242" y="18898"/>
                  <a:pt x="10414" y="19999"/>
                </a:cubicBezTo>
                <a:cubicBezTo>
                  <a:pt x="13471" y="21549"/>
                  <a:pt x="17138" y="20474"/>
                  <a:pt x="19142" y="17575"/>
                </a:cubicBezTo>
                <a:cubicBezTo>
                  <a:pt x="20565" y="15515"/>
                  <a:pt x="20861" y="12768"/>
                  <a:pt x="19456" y="10746"/>
                </a:cubicBezTo>
                <a:cubicBezTo>
                  <a:pt x="18880" y="9917"/>
                  <a:pt x="18085" y="9332"/>
                  <a:pt x="17315" y="8763"/>
                </a:cubicBezTo>
                <a:cubicBezTo>
                  <a:pt x="16570" y="8213"/>
                  <a:pt x="15796" y="7647"/>
                  <a:pt x="14885" y="7448"/>
                </a:cubicBezTo>
                <a:cubicBezTo>
                  <a:pt x="14370" y="7335"/>
                  <a:pt x="13842" y="7352"/>
                  <a:pt x="13331" y="7500"/>
                </a:cubicBezTo>
                <a:cubicBezTo>
                  <a:pt x="13674" y="4829"/>
                  <a:pt x="12430" y="2206"/>
                  <a:pt x="10191" y="878"/>
                </a:cubicBezTo>
                <a:cubicBezTo>
                  <a:pt x="9251" y="320"/>
                  <a:pt x="8222" y="36"/>
                  <a:pt x="7191" y="3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截圖 2024-12-23 凌晨12.36.41.png" descr="截圖 2024-12-23 凌晨12.36.41.png"/>
          <p:cNvPicPr>
            <a:picLocks noChangeAspect="1"/>
          </p:cNvPicPr>
          <p:nvPr/>
        </p:nvPicPr>
        <p:blipFill>
          <a:blip r:embed="rId2"/>
          <a:srcRect l="2242" t="1419" r="1732" b="1923"/>
          <a:stretch>
            <a:fillRect/>
          </a:stretch>
        </p:blipFill>
        <p:spPr>
          <a:xfrm>
            <a:off x="845294" y="1689100"/>
            <a:ext cx="5865911" cy="441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584" extrusionOk="0">
                <a:moveTo>
                  <a:pt x="9005" y="0"/>
                </a:moveTo>
                <a:cubicBezTo>
                  <a:pt x="8990" y="0"/>
                  <a:pt x="8978" y="0"/>
                  <a:pt x="8965" y="4"/>
                </a:cubicBezTo>
                <a:cubicBezTo>
                  <a:pt x="8914" y="19"/>
                  <a:pt x="8781" y="40"/>
                  <a:pt x="8524" y="70"/>
                </a:cubicBezTo>
                <a:cubicBezTo>
                  <a:pt x="8360" y="89"/>
                  <a:pt x="8170" y="122"/>
                  <a:pt x="7960" y="163"/>
                </a:cubicBezTo>
                <a:cubicBezTo>
                  <a:pt x="7923" y="171"/>
                  <a:pt x="7857" y="183"/>
                  <a:pt x="7814" y="191"/>
                </a:cubicBezTo>
                <a:cubicBezTo>
                  <a:pt x="7771" y="198"/>
                  <a:pt x="7715" y="213"/>
                  <a:pt x="7688" y="226"/>
                </a:cubicBezTo>
                <a:cubicBezTo>
                  <a:pt x="7662" y="238"/>
                  <a:pt x="7602" y="261"/>
                  <a:pt x="7557" y="276"/>
                </a:cubicBezTo>
                <a:cubicBezTo>
                  <a:pt x="7378" y="337"/>
                  <a:pt x="7338" y="463"/>
                  <a:pt x="7338" y="968"/>
                </a:cubicBezTo>
                <a:cubicBezTo>
                  <a:pt x="7338" y="1266"/>
                  <a:pt x="7333" y="1354"/>
                  <a:pt x="7303" y="1446"/>
                </a:cubicBezTo>
                <a:cubicBezTo>
                  <a:pt x="7246" y="1621"/>
                  <a:pt x="7169" y="1711"/>
                  <a:pt x="7037" y="1761"/>
                </a:cubicBezTo>
                <a:cubicBezTo>
                  <a:pt x="6871" y="1823"/>
                  <a:pt x="6796" y="1871"/>
                  <a:pt x="6500" y="2084"/>
                </a:cubicBezTo>
                <a:cubicBezTo>
                  <a:pt x="6418" y="2143"/>
                  <a:pt x="6335" y="2195"/>
                  <a:pt x="6316" y="2200"/>
                </a:cubicBezTo>
                <a:cubicBezTo>
                  <a:pt x="6297" y="2205"/>
                  <a:pt x="6268" y="2216"/>
                  <a:pt x="6252" y="2223"/>
                </a:cubicBezTo>
                <a:cubicBezTo>
                  <a:pt x="6208" y="2244"/>
                  <a:pt x="5981" y="2335"/>
                  <a:pt x="5893" y="2367"/>
                </a:cubicBezTo>
                <a:cubicBezTo>
                  <a:pt x="5788" y="2405"/>
                  <a:pt x="5727" y="2421"/>
                  <a:pt x="5627" y="2437"/>
                </a:cubicBezTo>
                <a:cubicBezTo>
                  <a:pt x="5497" y="2458"/>
                  <a:pt x="5320" y="2522"/>
                  <a:pt x="5294" y="2558"/>
                </a:cubicBezTo>
                <a:cubicBezTo>
                  <a:pt x="5281" y="2576"/>
                  <a:pt x="5251" y="2628"/>
                  <a:pt x="5227" y="2674"/>
                </a:cubicBezTo>
                <a:cubicBezTo>
                  <a:pt x="5185" y="2754"/>
                  <a:pt x="5181" y="2778"/>
                  <a:pt x="5189" y="3063"/>
                </a:cubicBezTo>
                <a:cubicBezTo>
                  <a:pt x="5194" y="3230"/>
                  <a:pt x="5205" y="3420"/>
                  <a:pt x="5212" y="3483"/>
                </a:cubicBezTo>
                <a:cubicBezTo>
                  <a:pt x="5229" y="3626"/>
                  <a:pt x="5206" y="3691"/>
                  <a:pt x="5078" y="3852"/>
                </a:cubicBezTo>
                <a:cubicBezTo>
                  <a:pt x="5024" y="3919"/>
                  <a:pt x="4944" y="4018"/>
                  <a:pt x="4900" y="4074"/>
                </a:cubicBezTo>
                <a:cubicBezTo>
                  <a:pt x="4856" y="4129"/>
                  <a:pt x="4760" y="4212"/>
                  <a:pt x="4687" y="4260"/>
                </a:cubicBezTo>
                <a:cubicBezTo>
                  <a:pt x="4613" y="4308"/>
                  <a:pt x="4543" y="4363"/>
                  <a:pt x="4529" y="4381"/>
                </a:cubicBezTo>
                <a:cubicBezTo>
                  <a:pt x="4515" y="4399"/>
                  <a:pt x="4490" y="4412"/>
                  <a:pt x="4476" y="4412"/>
                </a:cubicBezTo>
                <a:cubicBezTo>
                  <a:pt x="4462" y="4412"/>
                  <a:pt x="4405" y="4455"/>
                  <a:pt x="4351" y="4505"/>
                </a:cubicBezTo>
                <a:cubicBezTo>
                  <a:pt x="4296" y="4555"/>
                  <a:pt x="4245" y="4595"/>
                  <a:pt x="4234" y="4595"/>
                </a:cubicBezTo>
                <a:cubicBezTo>
                  <a:pt x="4223" y="4595"/>
                  <a:pt x="4213" y="4608"/>
                  <a:pt x="4213" y="4622"/>
                </a:cubicBezTo>
                <a:cubicBezTo>
                  <a:pt x="4213" y="4636"/>
                  <a:pt x="4202" y="4645"/>
                  <a:pt x="4190" y="4645"/>
                </a:cubicBezTo>
                <a:cubicBezTo>
                  <a:pt x="4178" y="4645"/>
                  <a:pt x="4140" y="4672"/>
                  <a:pt x="4105" y="4707"/>
                </a:cubicBezTo>
                <a:cubicBezTo>
                  <a:pt x="4071" y="4742"/>
                  <a:pt x="4020" y="4779"/>
                  <a:pt x="3992" y="4789"/>
                </a:cubicBezTo>
                <a:cubicBezTo>
                  <a:pt x="3963" y="4798"/>
                  <a:pt x="3942" y="4818"/>
                  <a:pt x="3942" y="4832"/>
                </a:cubicBezTo>
                <a:cubicBezTo>
                  <a:pt x="3942" y="4860"/>
                  <a:pt x="3784" y="5056"/>
                  <a:pt x="3761" y="5057"/>
                </a:cubicBezTo>
                <a:cubicBezTo>
                  <a:pt x="3753" y="5057"/>
                  <a:pt x="3746" y="5077"/>
                  <a:pt x="3746" y="5100"/>
                </a:cubicBezTo>
                <a:cubicBezTo>
                  <a:pt x="3746" y="5123"/>
                  <a:pt x="3734" y="5181"/>
                  <a:pt x="3717" y="5228"/>
                </a:cubicBezTo>
                <a:cubicBezTo>
                  <a:pt x="3693" y="5295"/>
                  <a:pt x="3689" y="5368"/>
                  <a:pt x="3697" y="5566"/>
                </a:cubicBezTo>
                <a:cubicBezTo>
                  <a:pt x="3712" y="5969"/>
                  <a:pt x="3746" y="6411"/>
                  <a:pt x="3767" y="6460"/>
                </a:cubicBezTo>
                <a:cubicBezTo>
                  <a:pt x="3792" y="6519"/>
                  <a:pt x="3792" y="6818"/>
                  <a:pt x="3767" y="6818"/>
                </a:cubicBezTo>
                <a:cubicBezTo>
                  <a:pt x="3756" y="6818"/>
                  <a:pt x="3746" y="6875"/>
                  <a:pt x="3746" y="6946"/>
                </a:cubicBezTo>
                <a:cubicBezTo>
                  <a:pt x="3746" y="7017"/>
                  <a:pt x="3756" y="7074"/>
                  <a:pt x="3767" y="7074"/>
                </a:cubicBezTo>
                <a:cubicBezTo>
                  <a:pt x="3779" y="7074"/>
                  <a:pt x="3787" y="7304"/>
                  <a:pt x="3787" y="7708"/>
                </a:cubicBezTo>
                <a:cubicBezTo>
                  <a:pt x="3787" y="8101"/>
                  <a:pt x="3793" y="8343"/>
                  <a:pt x="3805" y="8353"/>
                </a:cubicBezTo>
                <a:cubicBezTo>
                  <a:pt x="3816" y="8362"/>
                  <a:pt x="3825" y="8485"/>
                  <a:pt x="3825" y="8633"/>
                </a:cubicBezTo>
                <a:cubicBezTo>
                  <a:pt x="3825" y="8779"/>
                  <a:pt x="3833" y="8911"/>
                  <a:pt x="3843" y="8925"/>
                </a:cubicBezTo>
                <a:cubicBezTo>
                  <a:pt x="3853" y="8938"/>
                  <a:pt x="3866" y="9071"/>
                  <a:pt x="3872" y="9220"/>
                </a:cubicBezTo>
                <a:cubicBezTo>
                  <a:pt x="3878" y="9369"/>
                  <a:pt x="3893" y="9694"/>
                  <a:pt x="3904" y="9943"/>
                </a:cubicBezTo>
                <a:cubicBezTo>
                  <a:pt x="3926" y="10462"/>
                  <a:pt x="3927" y="10570"/>
                  <a:pt x="3913" y="11066"/>
                </a:cubicBezTo>
                <a:cubicBezTo>
                  <a:pt x="3907" y="11265"/>
                  <a:pt x="3894" y="11442"/>
                  <a:pt x="3883" y="11455"/>
                </a:cubicBezTo>
                <a:cubicBezTo>
                  <a:pt x="3873" y="11469"/>
                  <a:pt x="3863" y="11557"/>
                  <a:pt x="3863" y="11653"/>
                </a:cubicBezTo>
                <a:lnTo>
                  <a:pt x="3863" y="11828"/>
                </a:lnTo>
                <a:lnTo>
                  <a:pt x="3781" y="11774"/>
                </a:lnTo>
                <a:cubicBezTo>
                  <a:pt x="3736" y="11743"/>
                  <a:pt x="3683" y="11698"/>
                  <a:pt x="3662" y="11673"/>
                </a:cubicBezTo>
                <a:cubicBezTo>
                  <a:pt x="3620" y="11624"/>
                  <a:pt x="3437" y="11513"/>
                  <a:pt x="3437" y="11537"/>
                </a:cubicBezTo>
                <a:cubicBezTo>
                  <a:pt x="3437" y="11544"/>
                  <a:pt x="3413" y="11529"/>
                  <a:pt x="3384" y="11502"/>
                </a:cubicBezTo>
                <a:cubicBezTo>
                  <a:pt x="3309" y="11433"/>
                  <a:pt x="3173" y="11387"/>
                  <a:pt x="2785" y="11307"/>
                </a:cubicBezTo>
                <a:cubicBezTo>
                  <a:pt x="2555" y="11260"/>
                  <a:pt x="1856" y="11264"/>
                  <a:pt x="1641" y="11315"/>
                </a:cubicBezTo>
                <a:cubicBezTo>
                  <a:pt x="1434" y="11364"/>
                  <a:pt x="1197" y="11491"/>
                  <a:pt x="931" y="11688"/>
                </a:cubicBezTo>
                <a:cubicBezTo>
                  <a:pt x="825" y="11767"/>
                  <a:pt x="730" y="11832"/>
                  <a:pt x="721" y="11832"/>
                </a:cubicBezTo>
                <a:cubicBezTo>
                  <a:pt x="712" y="11832"/>
                  <a:pt x="684" y="11865"/>
                  <a:pt x="657" y="11906"/>
                </a:cubicBezTo>
                <a:cubicBezTo>
                  <a:pt x="629" y="11947"/>
                  <a:pt x="592" y="11991"/>
                  <a:pt x="578" y="12003"/>
                </a:cubicBezTo>
                <a:cubicBezTo>
                  <a:pt x="547" y="12029"/>
                  <a:pt x="388" y="12306"/>
                  <a:pt x="350" y="12400"/>
                </a:cubicBezTo>
                <a:cubicBezTo>
                  <a:pt x="311" y="12497"/>
                  <a:pt x="291" y="12667"/>
                  <a:pt x="280" y="12971"/>
                </a:cubicBezTo>
                <a:cubicBezTo>
                  <a:pt x="271" y="13243"/>
                  <a:pt x="270" y="13248"/>
                  <a:pt x="204" y="13332"/>
                </a:cubicBezTo>
                <a:cubicBezTo>
                  <a:pt x="168" y="13380"/>
                  <a:pt x="137" y="13431"/>
                  <a:pt x="137" y="13449"/>
                </a:cubicBezTo>
                <a:cubicBezTo>
                  <a:pt x="137" y="13468"/>
                  <a:pt x="127" y="13484"/>
                  <a:pt x="116" y="13484"/>
                </a:cubicBezTo>
                <a:cubicBezTo>
                  <a:pt x="106" y="13484"/>
                  <a:pt x="99" y="13517"/>
                  <a:pt x="99" y="13558"/>
                </a:cubicBezTo>
                <a:cubicBezTo>
                  <a:pt x="99" y="13599"/>
                  <a:pt x="76" y="13699"/>
                  <a:pt x="49" y="13779"/>
                </a:cubicBezTo>
                <a:cubicBezTo>
                  <a:pt x="-32" y="14024"/>
                  <a:pt x="-12" y="14403"/>
                  <a:pt x="99" y="14712"/>
                </a:cubicBezTo>
                <a:cubicBezTo>
                  <a:pt x="119" y="14769"/>
                  <a:pt x="137" y="14831"/>
                  <a:pt x="137" y="14848"/>
                </a:cubicBezTo>
                <a:cubicBezTo>
                  <a:pt x="137" y="14866"/>
                  <a:pt x="144" y="14880"/>
                  <a:pt x="154" y="14880"/>
                </a:cubicBezTo>
                <a:cubicBezTo>
                  <a:pt x="165" y="14880"/>
                  <a:pt x="175" y="14898"/>
                  <a:pt x="175" y="14918"/>
                </a:cubicBezTo>
                <a:cubicBezTo>
                  <a:pt x="175" y="14939"/>
                  <a:pt x="181" y="14956"/>
                  <a:pt x="189" y="14961"/>
                </a:cubicBezTo>
                <a:cubicBezTo>
                  <a:pt x="197" y="14966"/>
                  <a:pt x="250" y="15046"/>
                  <a:pt x="306" y="15136"/>
                </a:cubicBezTo>
                <a:cubicBezTo>
                  <a:pt x="415" y="15311"/>
                  <a:pt x="426" y="15362"/>
                  <a:pt x="379" y="15509"/>
                </a:cubicBezTo>
                <a:cubicBezTo>
                  <a:pt x="340" y="15633"/>
                  <a:pt x="340" y="16015"/>
                  <a:pt x="379" y="16139"/>
                </a:cubicBezTo>
                <a:cubicBezTo>
                  <a:pt x="395" y="16190"/>
                  <a:pt x="408" y="16271"/>
                  <a:pt x="408" y="16318"/>
                </a:cubicBezTo>
                <a:cubicBezTo>
                  <a:pt x="408" y="16365"/>
                  <a:pt x="418" y="16410"/>
                  <a:pt x="429" y="16419"/>
                </a:cubicBezTo>
                <a:cubicBezTo>
                  <a:pt x="440" y="16428"/>
                  <a:pt x="446" y="16480"/>
                  <a:pt x="446" y="16535"/>
                </a:cubicBezTo>
                <a:cubicBezTo>
                  <a:pt x="446" y="16591"/>
                  <a:pt x="456" y="16643"/>
                  <a:pt x="467" y="16652"/>
                </a:cubicBezTo>
                <a:cubicBezTo>
                  <a:pt x="478" y="16661"/>
                  <a:pt x="487" y="16710"/>
                  <a:pt x="487" y="16765"/>
                </a:cubicBezTo>
                <a:cubicBezTo>
                  <a:pt x="487" y="16821"/>
                  <a:pt x="500" y="16879"/>
                  <a:pt x="517" y="16897"/>
                </a:cubicBezTo>
                <a:cubicBezTo>
                  <a:pt x="533" y="16915"/>
                  <a:pt x="546" y="16949"/>
                  <a:pt x="546" y="16975"/>
                </a:cubicBezTo>
                <a:cubicBezTo>
                  <a:pt x="546" y="17000"/>
                  <a:pt x="553" y="17028"/>
                  <a:pt x="563" y="17037"/>
                </a:cubicBezTo>
                <a:cubicBezTo>
                  <a:pt x="574" y="17046"/>
                  <a:pt x="584" y="17075"/>
                  <a:pt x="584" y="17103"/>
                </a:cubicBezTo>
                <a:cubicBezTo>
                  <a:pt x="584" y="17130"/>
                  <a:pt x="591" y="17153"/>
                  <a:pt x="601" y="17153"/>
                </a:cubicBezTo>
                <a:cubicBezTo>
                  <a:pt x="612" y="17153"/>
                  <a:pt x="622" y="17165"/>
                  <a:pt x="622" y="17181"/>
                </a:cubicBezTo>
                <a:cubicBezTo>
                  <a:pt x="622" y="17279"/>
                  <a:pt x="862" y="17599"/>
                  <a:pt x="978" y="17655"/>
                </a:cubicBezTo>
                <a:cubicBezTo>
                  <a:pt x="1241" y="17780"/>
                  <a:pt x="1512" y="17879"/>
                  <a:pt x="1547" y="17861"/>
                </a:cubicBezTo>
                <a:cubicBezTo>
                  <a:pt x="1561" y="17854"/>
                  <a:pt x="1574" y="17860"/>
                  <a:pt x="1574" y="17876"/>
                </a:cubicBezTo>
                <a:cubicBezTo>
                  <a:pt x="1574" y="17893"/>
                  <a:pt x="1599" y="17906"/>
                  <a:pt x="1635" y="17904"/>
                </a:cubicBezTo>
                <a:cubicBezTo>
                  <a:pt x="1670" y="17902"/>
                  <a:pt x="1762" y="17923"/>
                  <a:pt x="1836" y="17954"/>
                </a:cubicBezTo>
                <a:cubicBezTo>
                  <a:pt x="1978" y="18013"/>
                  <a:pt x="2155" y="18074"/>
                  <a:pt x="2272" y="18102"/>
                </a:cubicBezTo>
                <a:cubicBezTo>
                  <a:pt x="2309" y="18111"/>
                  <a:pt x="2350" y="18128"/>
                  <a:pt x="2362" y="18141"/>
                </a:cubicBezTo>
                <a:cubicBezTo>
                  <a:pt x="2374" y="18153"/>
                  <a:pt x="2519" y="18170"/>
                  <a:pt x="2686" y="18180"/>
                </a:cubicBezTo>
                <a:cubicBezTo>
                  <a:pt x="2853" y="18189"/>
                  <a:pt x="2990" y="18202"/>
                  <a:pt x="2990" y="18211"/>
                </a:cubicBezTo>
                <a:cubicBezTo>
                  <a:pt x="2990" y="18229"/>
                  <a:pt x="3201" y="18226"/>
                  <a:pt x="3244" y="18207"/>
                </a:cubicBezTo>
                <a:cubicBezTo>
                  <a:pt x="3260" y="18200"/>
                  <a:pt x="3318" y="18185"/>
                  <a:pt x="3375" y="18176"/>
                </a:cubicBezTo>
                <a:cubicBezTo>
                  <a:pt x="3432" y="18167"/>
                  <a:pt x="3521" y="18138"/>
                  <a:pt x="3574" y="18110"/>
                </a:cubicBezTo>
                <a:cubicBezTo>
                  <a:pt x="3627" y="18082"/>
                  <a:pt x="3704" y="18049"/>
                  <a:pt x="3743" y="18036"/>
                </a:cubicBezTo>
                <a:cubicBezTo>
                  <a:pt x="3783" y="18023"/>
                  <a:pt x="3833" y="18002"/>
                  <a:pt x="3854" y="17993"/>
                </a:cubicBezTo>
                <a:cubicBezTo>
                  <a:pt x="3887" y="17980"/>
                  <a:pt x="3898" y="17996"/>
                  <a:pt x="3919" y="18082"/>
                </a:cubicBezTo>
                <a:cubicBezTo>
                  <a:pt x="3932" y="18140"/>
                  <a:pt x="3942" y="18230"/>
                  <a:pt x="3942" y="18285"/>
                </a:cubicBezTo>
                <a:cubicBezTo>
                  <a:pt x="3942" y="18339"/>
                  <a:pt x="3955" y="18409"/>
                  <a:pt x="3971" y="18436"/>
                </a:cubicBezTo>
                <a:cubicBezTo>
                  <a:pt x="3987" y="18464"/>
                  <a:pt x="4000" y="18512"/>
                  <a:pt x="4000" y="18545"/>
                </a:cubicBezTo>
                <a:cubicBezTo>
                  <a:pt x="4001" y="18603"/>
                  <a:pt x="4012" y="18629"/>
                  <a:pt x="4088" y="18743"/>
                </a:cubicBezTo>
                <a:cubicBezTo>
                  <a:pt x="4150" y="18836"/>
                  <a:pt x="4213" y="18961"/>
                  <a:pt x="4213" y="18988"/>
                </a:cubicBezTo>
                <a:cubicBezTo>
                  <a:pt x="4213" y="19043"/>
                  <a:pt x="4360" y="19169"/>
                  <a:pt x="4476" y="19214"/>
                </a:cubicBezTo>
                <a:cubicBezTo>
                  <a:pt x="4544" y="19239"/>
                  <a:pt x="4602" y="19269"/>
                  <a:pt x="4602" y="19280"/>
                </a:cubicBezTo>
                <a:cubicBezTo>
                  <a:pt x="4602" y="19290"/>
                  <a:pt x="4615" y="19299"/>
                  <a:pt x="4631" y="19299"/>
                </a:cubicBezTo>
                <a:cubicBezTo>
                  <a:pt x="4647" y="19299"/>
                  <a:pt x="4660" y="19308"/>
                  <a:pt x="4660" y="19318"/>
                </a:cubicBezTo>
                <a:cubicBezTo>
                  <a:pt x="4660" y="19329"/>
                  <a:pt x="4703" y="19364"/>
                  <a:pt x="4757" y="19396"/>
                </a:cubicBezTo>
                <a:cubicBezTo>
                  <a:pt x="4810" y="19429"/>
                  <a:pt x="4853" y="19468"/>
                  <a:pt x="4853" y="19482"/>
                </a:cubicBezTo>
                <a:cubicBezTo>
                  <a:pt x="4853" y="19495"/>
                  <a:pt x="4872" y="19505"/>
                  <a:pt x="4894" y="19505"/>
                </a:cubicBezTo>
                <a:cubicBezTo>
                  <a:pt x="4916" y="19505"/>
                  <a:pt x="4955" y="19535"/>
                  <a:pt x="4981" y="19567"/>
                </a:cubicBezTo>
                <a:cubicBezTo>
                  <a:pt x="5008" y="19600"/>
                  <a:pt x="5081" y="19661"/>
                  <a:pt x="5145" y="19703"/>
                </a:cubicBezTo>
                <a:cubicBezTo>
                  <a:pt x="5209" y="19745"/>
                  <a:pt x="5262" y="19786"/>
                  <a:pt x="5262" y="19797"/>
                </a:cubicBezTo>
                <a:cubicBezTo>
                  <a:pt x="5262" y="19807"/>
                  <a:pt x="5269" y="19816"/>
                  <a:pt x="5279" y="19816"/>
                </a:cubicBezTo>
                <a:cubicBezTo>
                  <a:pt x="5289" y="19816"/>
                  <a:pt x="5322" y="19828"/>
                  <a:pt x="5352" y="19843"/>
                </a:cubicBezTo>
                <a:cubicBezTo>
                  <a:pt x="5382" y="19858"/>
                  <a:pt x="5408" y="19869"/>
                  <a:pt x="5408" y="19867"/>
                </a:cubicBezTo>
                <a:cubicBezTo>
                  <a:pt x="5408" y="19864"/>
                  <a:pt x="5451" y="19896"/>
                  <a:pt x="5504" y="19940"/>
                </a:cubicBezTo>
                <a:cubicBezTo>
                  <a:pt x="5557" y="19985"/>
                  <a:pt x="5610" y="20022"/>
                  <a:pt x="5624" y="20022"/>
                </a:cubicBezTo>
                <a:cubicBezTo>
                  <a:pt x="5638" y="20022"/>
                  <a:pt x="5650" y="20035"/>
                  <a:pt x="5650" y="20049"/>
                </a:cubicBezTo>
                <a:cubicBezTo>
                  <a:pt x="5650" y="20063"/>
                  <a:pt x="5661" y="20076"/>
                  <a:pt x="5676" y="20076"/>
                </a:cubicBezTo>
                <a:cubicBezTo>
                  <a:pt x="5692" y="20076"/>
                  <a:pt x="5718" y="20090"/>
                  <a:pt x="5732" y="20108"/>
                </a:cubicBezTo>
                <a:cubicBezTo>
                  <a:pt x="5746" y="20125"/>
                  <a:pt x="5791" y="20162"/>
                  <a:pt x="5831" y="20189"/>
                </a:cubicBezTo>
                <a:cubicBezTo>
                  <a:pt x="5871" y="20216"/>
                  <a:pt x="5901" y="20247"/>
                  <a:pt x="5901" y="20259"/>
                </a:cubicBezTo>
                <a:cubicBezTo>
                  <a:pt x="5901" y="20271"/>
                  <a:pt x="5914" y="20282"/>
                  <a:pt x="5931" y="20282"/>
                </a:cubicBezTo>
                <a:cubicBezTo>
                  <a:pt x="5947" y="20282"/>
                  <a:pt x="5960" y="20290"/>
                  <a:pt x="5960" y="20302"/>
                </a:cubicBezTo>
                <a:cubicBezTo>
                  <a:pt x="5960" y="20313"/>
                  <a:pt x="5996" y="20343"/>
                  <a:pt x="6039" y="20368"/>
                </a:cubicBezTo>
                <a:cubicBezTo>
                  <a:pt x="6081" y="20393"/>
                  <a:pt x="6127" y="20428"/>
                  <a:pt x="6141" y="20446"/>
                </a:cubicBezTo>
                <a:cubicBezTo>
                  <a:pt x="6177" y="20493"/>
                  <a:pt x="6334" y="20628"/>
                  <a:pt x="6389" y="20659"/>
                </a:cubicBezTo>
                <a:cubicBezTo>
                  <a:pt x="6416" y="20675"/>
                  <a:pt x="6468" y="20706"/>
                  <a:pt x="6509" y="20729"/>
                </a:cubicBezTo>
                <a:cubicBezTo>
                  <a:pt x="6549" y="20753"/>
                  <a:pt x="6599" y="20772"/>
                  <a:pt x="6620" y="20772"/>
                </a:cubicBezTo>
                <a:cubicBezTo>
                  <a:pt x="6640" y="20772"/>
                  <a:pt x="6661" y="20783"/>
                  <a:pt x="6666" y="20796"/>
                </a:cubicBezTo>
                <a:cubicBezTo>
                  <a:pt x="6672" y="20808"/>
                  <a:pt x="6718" y="20825"/>
                  <a:pt x="6766" y="20834"/>
                </a:cubicBezTo>
                <a:cubicBezTo>
                  <a:pt x="6814" y="20844"/>
                  <a:pt x="6859" y="20864"/>
                  <a:pt x="6865" y="20877"/>
                </a:cubicBezTo>
                <a:cubicBezTo>
                  <a:pt x="6871" y="20891"/>
                  <a:pt x="6905" y="20900"/>
                  <a:pt x="6941" y="20900"/>
                </a:cubicBezTo>
                <a:cubicBezTo>
                  <a:pt x="6977" y="20900"/>
                  <a:pt x="7011" y="20911"/>
                  <a:pt x="7017" y="20924"/>
                </a:cubicBezTo>
                <a:cubicBezTo>
                  <a:pt x="7023" y="20936"/>
                  <a:pt x="7061" y="20957"/>
                  <a:pt x="7101" y="20967"/>
                </a:cubicBezTo>
                <a:cubicBezTo>
                  <a:pt x="7142" y="20977"/>
                  <a:pt x="7181" y="20993"/>
                  <a:pt x="7192" y="21002"/>
                </a:cubicBezTo>
                <a:cubicBezTo>
                  <a:pt x="7196" y="21005"/>
                  <a:pt x="7203" y="21007"/>
                  <a:pt x="7207" y="21009"/>
                </a:cubicBezTo>
                <a:cubicBezTo>
                  <a:pt x="7270" y="20996"/>
                  <a:pt x="7322" y="20989"/>
                  <a:pt x="7329" y="21005"/>
                </a:cubicBezTo>
                <a:cubicBezTo>
                  <a:pt x="7335" y="21019"/>
                  <a:pt x="7342" y="21029"/>
                  <a:pt x="7350" y="21037"/>
                </a:cubicBezTo>
                <a:cubicBezTo>
                  <a:pt x="7364" y="21037"/>
                  <a:pt x="7378" y="21036"/>
                  <a:pt x="7396" y="21037"/>
                </a:cubicBezTo>
                <a:cubicBezTo>
                  <a:pt x="7405" y="21027"/>
                  <a:pt x="7412" y="21013"/>
                  <a:pt x="7408" y="20990"/>
                </a:cubicBezTo>
                <a:cubicBezTo>
                  <a:pt x="7403" y="20954"/>
                  <a:pt x="7430" y="20936"/>
                  <a:pt x="7478" y="20943"/>
                </a:cubicBezTo>
                <a:cubicBezTo>
                  <a:pt x="7522" y="20949"/>
                  <a:pt x="7604" y="20931"/>
                  <a:pt x="7659" y="20900"/>
                </a:cubicBezTo>
                <a:cubicBezTo>
                  <a:pt x="7714" y="20870"/>
                  <a:pt x="7782" y="20838"/>
                  <a:pt x="7808" y="20831"/>
                </a:cubicBezTo>
                <a:cubicBezTo>
                  <a:pt x="7834" y="20823"/>
                  <a:pt x="7892" y="20788"/>
                  <a:pt x="7937" y="20749"/>
                </a:cubicBezTo>
                <a:cubicBezTo>
                  <a:pt x="7977" y="20714"/>
                  <a:pt x="8036" y="20695"/>
                  <a:pt x="8089" y="20698"/>
                </a:cubicBezTo>
                <a:cubicBezTo>
                  <a:pt x="8109" y="20640"/>
                  <a:pt x="8147" y="20572"/>
                  <a:pt x="8185" y="20539"/>
                </a:cubicBezTo>
                <a:cubicBezTo>
                  <a:pt x="8220" y="20508"/>
                  <a:pt x="8277" y="20481"/>
                  <a:pt x="8313" y="20481"/>
                </a:cubicBezTo>
                <a:cubicBezTo>
                  <a:pt x="8350" y="20480"/>
                  <a:pt x="8409" y="20463"/>
                  <a:pt x="8445" y="20438"/>
                </a:cubicBezTo>
                <a:cubicBezTo>
                  <a:pt x="8480" y="20413"/>
                  <a:pt x="8525" y="20388"/>
                  <a:pt x="8544" y="20384"/>
                </a:cubicBezTo>
                <a:cubicBezTo>
                  <a:pt x="8558" y="20380"/>
                  <a:pt x="8585" y="20363"/>
                  <a:pt x="8608" y="20349"/>
                </a:cubicBezTo>
                <a:cubicBezTo>
                  <a:pt x="8575" y="20294"/>
                  <a:pt x="8581" y="20274"/>
                  <a:pt x="8635" y="20251"/>
                </a:cubicBezTo>
                <a:cubicBezTo>
                  <a:pt x="8810" y="20176"/>
                  <a:pt x="8975" y="20066"/>
                  <a:pt x="9029" y="19987"/>
                </a:cubicBezTo>
                <a:cubicBezTo>
                  <a:pt x="9061" y="19939"/>
                  <a:pt x="9137" y="19888"/>
                  <a:pt x="9195" y="19870"/>
                </a:cubicBezTo>
                <a:cubicBezTo>
                  <a:pt x="9254" y="19853"/>
                  <a:pt x="9342" y="19786"/>
                  <a:pt x="9394" y="19723"/>
                </a:cubicBezTo>
                <a:cubicBezTo>
                  <a:pt x="9445" y="19659"/>
                  <a:pt x="9500" y="19620"/>
                  <a:pt x="9516" y="19633"/>
                </a:cubicBezTo>
                <a:cubicBezTo>
                  <a:pt x="9532" y="19646"/>
                  <a:pt x="9557" y="19636"/>
                  <a:pt x="9569" y="19610"/>
                </a:cubicBezTo>
                <a:cubicBezTo>
                  <a:pt x="9581" y="19584"/>
                  <a:pt x="9610" y="19573"/>
                  <a:pt x="9636" y="19587"/>
                </a:cubicBezTo>
                <a:cubicBezTo>
                  <a:pt x="9662" y="19600"/>
                  <a:pt x="9704" y="19577"/>
                  <a:pt x="9730" y="19536"/>
                </a:cubicBezTo>
                <a:cubicBezTo>
                  <a:pt x="9755" y="19495"/>
                  <a:pt x="9790" y="19462"/>
                  <a:pt x="9808" y="19462"/>
                </a:cubicBezTo>
                <a:cubicBezTo>
                  <a:pt x="9827" y="19462"/>
                  <a:pt x="9925" y="19376"/>
                  <a:pt x="10028" y="19268"/>
                </a:cubicBezTo>
                <a:cubicBezTo>
                  <a:pt x="10139" y="19151"/>
                  <a:pt x="10241" y="19080"/>
                  <a:pt x="10279" y="19093"/>
                </a:cubicBezTo>
                <a:cubicBezTo>
                  <a:pt x="10314" y="19105"/>
                  <a:pt x="10351" y="19088"/>
                  <a:pt x="10360" y="19054"/>
                </a:cubicBezTo>
                <a:cubicBezTo>
                  <a:pt x="10365" y="19037"/>
                  <a:pt x="10386" y="19017"/>
                  <a:pt x="10410" y="19000"/>
                </a:cubicBezTo>
                <a:cubicBezTo>
                  <a:pt x="10409" y="18996"/>
                  <a:pt x="10405" y="18996"/>
                  <a:pt x="10404" y="18992"/>
                </a:cubicBezTo>
                <a:cubicBezTo>
                  <a:pt x="10391" y="18947"/>
                  <a:pt x="10385" y="18897"/>
                  <a:pt x="10390" y="18879"/>
                </a:cubicBezTo>
                <a:cubicBezTo>
                  <a:pt x="10394" y="18861"/>
                  <a:pt x="10386" y="18833"/>
                  <a:pt x="10369" y="18817"/>
                </a:cubicBezTo>
                <a:cubicBezTo>
                  <a:pt x="10344" y="18793"/>
                  <a:pt x="10348" y="18769"/>
                  <a:pt x="10395" y="18685"/>
                </a:cubicBezTo>
                <a:cubicBezTo>
                  <a:pt x="10469" y="18553"/>
                  <a:pt x="10506" y="18467"/>
                  <a:pt x="10477" y="18491"/>
                </a:cubicBezTo>
                <a:cubicBezTo>
                  <a:pt x="10420" y="18538"/>
                  <a:pt x="10392" y="18319"/>
                  <a:pt x="10445" y="18234"/>
                </a:cubicBezTo>
                <a:cubicBezTo>
                  <a:pt x="10462" y="18207"/>
                  <a:pt x="10469" y="18157"/>
                  <a:pt x="10460" y="18110"/>
                </a:cubicBezTo>
                <a:cubicBezTo>
                  <a:pt x="10448" y="18046"/>
                  <a:pt x="10453" y="18030"/>
                  <a:pt x="10492" y="18016"/>
                </a:cubicBezTo>
                <a:cubicBezTo>
                  <a:pt x="10525" y="18005"/>
                  <a:pt x="10533" y="17990"/>
                  <a:pt x="10518" y="17966"/>
                </a:cubicBezTo>
                <a:cubicBezTo>
                  <a:pt x="10504" y="17943"/>
                  <a:pt x="10515" y="17902"/>
                  <a:pt x="10553" y="17838"/>
                </a:cubicBezTo>
                <a:cubicBezTo>
                  <a:pt x="10615" y="17733"/>
                  <a:pt x="10651" y="17718"/>
                  <a:pt x="10693" y="17787"/>
                </a:cubicBezTo>
                <a:cubicBezTo>
                  <a:pt x="10709" y="17812"/>
                  <a:pt x="10734" y="17826"/>
                  <a:pt x="10749" y="17818"/>
                </a:cubicBezTo>
                <a:cubicBezTo>
                  <a:pt x="10764" y="17811"/>
                  <a:pt x="10796" y="17842"/>
                  <a:pt x="10822" y="17888"/>
                </a:cubicBezTo>
                <a:cubicBezTo>
                  <a:pt x="10847" y="17934"/>
                  <a:pt x="10888" y="17968"/>
                  <a:pt x="10909" y="17966"/>
                </a:cubicBezTo>
                <a:cubicBezTo>
                  <a:pt x="10935" y="17963"/>
                  <a:pt x="10947" y="17981"/>
                  <a:pt x="10944" y="18016"/>
                </a:cubicBezTo>
                <a:cubicBezTo>
                  <a:pt x="10942" y="18050"/>
                  <a:pt x="10952" y="18065"/>
                  <a:pt x="10971" y="18055"/>
                </a:cubicBezTo>
                <a:cubicBezTo>
                  <a:pt x="10987" y="18047"/>
                  <a:pt x="11012" y="18060"/>
                  <a:pt x="11026" y="18082"/>
                </a:cubicBezTo>
                <a:cubicBezTo>
                  <a:pt x="11040" y="18105"/>
                  <a:pt x="11073" y="18130"/>
                  <a:pt x="11099" y="18141"/>
                </a:cubicBezTo>
                <a:cubicBezTo>
                  <a:pt x="11103" y="18142"/>
                  <a:pt x="11104" y="18147"/>
                  <a:pt x="11108" y="18148"/>
                </a:cubicBezTo>
                <a:cubicBezTo>
                  <a:pt x="11108" y="18142"/>
                  <a:pt x="11106" y="18134"/>
                  <a:pt x="11102" y="18125"/>
                </a:cubicBezTo>
                <a:cubicBezTo>
                  <a:pt x="11095" y="18109"/>
                  <a:pt x="11095" y="18082"/>
                  <a:pt x="11102" y="18067"/>
                </a:cubicBezTo>
                <a:cubicBezTo>
                  <a:pt x="11115" y="18039"/>
                  <a:pt x="11235" y="18108"/>
                  <a:pt x="11257" y="18156"/>
                </a:cubicBezTo>
                <a:cubicBezTo>
                  <a:pt x="11278" y="18202"/>
                  <a:pt x="11535" y="18389"/>
                  <a:pt x="11575" y="18389"/>
                </a:cubicBezTo>
                <a:cubicBezTo>
                  <a:pt x="11596" y="18389"/>
                  <a:pt x="11637" y="18413"/>
                  <a:pt x="11666" y="18440"/>
                </a:cubicBezTo>
                <a:cubicBezTo>
                  <a:pt x="11704" y="18476"/>
                  <a:pt x="11711" y="18486"/>
                  <a:pt x="11695" y="18506"/>
                </a:cubicBezTo>
                <a:cubicBezTo>
                  <a:pt x="11774" y="18556"/>
                  <a:pt x="11854" y="18620"/>
                  <a:pt x="11931" y="18689"/>
                </a:cubicBezTo>
                <a:cubicBezTo>
                  <a:pt x="11964" y="18673"/>
                  <a:pt x="12029" y="18695"/>
                  <a:pt x="12124" y="18759"/>
                </a:cubicBezTo>
                <a:cubicBezTo>
                  <a:pt x="12209" y="18816"/>
                  <a:pt x="12417" y="18920"/>
                  <a:pt x="12586" y="18992"/>
                </a:cubicBezTo>
                <a:cubicBezTo>
                  <a:pt x="12754" y="19064"/>
                  <a:pt x="12935" y="19146"/>
                  <a:pt x="12989" y="19175"/>
                </a:cubicBezTo>
                <a:cubicBezTo>
                  <a:pt x="13042" y="19203"/>
                  <a:pt x="13151" y="19233"/>
                  <a:pt x="13231" y="19237"/>
                </a:cubicBezTo>
                <a:cubicBezTo>
                  <a:pt x="13311" y="19241"/>
                  <a:pt x="13452" y="19274"/>
                  <a:pt x="13546" y="19311"/>
                </a:cubicBezTo>
                <a:cubicBezTo>
                  <a:pt x="13707" y="19373"/>
                  <a:pt x="13716" y="19373"/>
                  <a:pt x="13669" y="19303"/>
                </a:cubicBezTo>
                <a:cubicBezTo>
                  <a:pt x="13592" y="19189"/>
                  <a:pt x="13671" y="19119"/>
                  <a:pt x="13815" y="19175"/>
                </a:cubicBezTo>
                <a:cubicBezTo>
                  <a:pt x="13876" y="19198"/>
                  <a:pt x="14072" y="19239"/>
                  <a:pt x="14250" y="19264"/>
                </a:cubicBezTo>
                <a:cubicBezTo>
                  <a:pt x="14458" y="19293"/>
                  <a:pt x="14591" y="19333"/>
                  <a:pt x="14627" y="19377"/>
                </a:cubicBezTo>
                <a:cubicBezTo>
                  <a:pt x="14670" y="19429"/>
                  <a:pt x="14769" y="19443"/>
                  <a:pt x="15071" y="19447"/>
                </a:cubicBezTo>
                <a:cubicBezTo>
                  <a:pt x="15230" y="19449"/>
                  <a:pt x="15335" y="19462"/>
                  <a:pt x="15409" y="19478"/>
                </a:cubicBezTo>
                <a:lnTo>
                  <a:pt x="15643" y="19478"/>
                </a:lnTo>
                <a:cubicBezTo>
                  <a:pt x="16338" y="19483"/>
                  <a:pt x="16530" y="19521"/>
                  <a:pt x="16665" y="19672"/>
                </a:cubicBezTo>
                <a:cubicBezTo>
                  <a:pt x="16722" y="19737"/>
                  <a:pt x="16770" y="19802"/>
                  <a:pt x="16770" y="19816"/>
                </a:cubicBezTo>
                <a:cubicBezTo>
                  <a:pt x="16771" y="19879"/>
                  <a:pt x="16881" y="20040"/>
                  <a:pt x="16907" y="20018"/>
                </a:cubicBezTo>
                <a:cubicBezTo>
                  <a:pt x="16924" y="20005"/>
                  <a:pt x="16977" y="20066"/>
                  <a:pt x="17027" y="20154"/>
                </a:cubicBezTo>
                <a:cubicBezTo>
                  <a:pt x="17077" y="20242"/>
                  <a:pt x="17191" y="20387"/>
                  <a:pt x="17278" y="20477"/>
                </a:cubicBezTo>
                <a:cubicBezTo>
                  <a:pt x="17365" y="20567"/>
                  <a:pt x="17450" y="20685"/>
                  <a:pt x="17468" y="20737"/>
                </a:cubicBezTo>
                <a:cubicBezTo>
                  <a:pt x="17486" y="20789"/>
                  <a:pt x="17568" y="20885"/>
                  <a:pt x="17649" y="20951"/>
                </a:cubicBezTo>
                <a:cubicBezTo>
                  <a:pt x="17767" y="21047"/>
                  <a:pt x="17804" y="21059"/>
                  <a:pt x="17842" y="21017"/>
                </a:cubicBezTo>
                <a:cubicBezTo>
                  <a:pt x="17895" y="20958"/>
                  <a:pt x="17983" y="20991"/>
                  <a:pt x="18338" y="21208"/>
                </a:cubicBezTo>
                <a:cubicBezTo>
                  <a:pt x="18490" y="21300"/>
                  <a:pt x="18589" y="21334"/>
                  <a:pt x="18697" y="21328"/>
                </a:cubicBezTo>
                <a:cubicBezTo>
                  <a:pt x="18793" y="21323"/>
                  <a:pt x="18858" y="21339"/>
                  <a:pt x="18876" y="21375"/>
                </a:cubicBezTo>
                <a:cubicBezTo>
                  <a:pt x="18891" y="21406"/>
                  <a:pt x="18954" y="21433"/>
                  <a:pt x="19016" y="21437"/>
                </a:cubicBezTo>
                <a:cubicBezTo>
                  <a:pt x="19078" y="21440"/>
                  <a:pt x="19201" y="21451"/>
                  <a:pt x="19290" y="21456"/>
                </a:cubicBezTo>
                <a:cubicBezTo>
                  <a:pt x="19552" y="21472"/>
                  <a:pt x="19802" y="21381"/>
                  <a:pt x="19959" y="21215"/>
                </a:cubicBezTo>
                <a:cubicBezTo>
                  <a:pt x="20036" y="21134"/>
                  <a:pt x="20126" y="21068"/>
                  <a:pt x="20158" y="21068"/>
                </a:cubicBezTo>
                <a:cubicBezTo>
                  <a:pt x="20189" y="21067"/>
                  <a:pt x="20251" y="21036"/>
                  <a:pt x="20295" y="20998"/>
                </a:cubicBezTo>
                <a:cubicBezTo>
                  <a:pt x="20338" y="20960"/>
                  <a:pt x="20394" y="20941"/>
                  <a:pt x="20420" y="20955"/>
                </a:cubicBezTo>
                <a:cubicBezTo>
                  <a:pt x="20443" y="20967"/>
                  <a:pt x="20455" y="20991"/>
                  <a:pt x="20461" y="21017"/>
                </a:cubicBezTo>
                <a:cubicBezTo>
                  <a:pt x="20495" y="21003"/>
                  <a:pt x="20524" y="20992"/>
                  <a:pt x="20531" y="20998"/>
                </a:cubicBezTo>
                <a:cubicBezTo>
                  <a:pt x="20543" y="21007"/>
                  <a:pt x="20604" y="21004"/>
                  <a:pt x="20666" y="20986"/>
                </a:cubicBezTo>
                <a:cubicBezTo>
                  <a:pt x="20668" y="20985"/>
                  <a:pt x="20670" y="20983"/>
                  <a:pt x="20672" y="20982"/>
                </a:cubicBezTo>
                <a:cubicBezTo>
                  <a:pt x="20700" y="20937"/>
                  <a:pt x="20727" y="20900"/>
                  <a:pt x="20736" y="20900"/>
                </a:cubicBezTo>
                <a:cubicBezTo>
                  <a:pt x="20761" y="20900"/>
                  <a:pt x="20907" y="20694"/>
                  <a:pt x="20920" y="20640"/>
                </a:cubicBezTo>
                <a:cubicBezTo>
                  <a:pt x="20926" y="20614"/>
                  <a:pt x="20939" y="20593"/>
                  <a:pt x="20949" y="20593"/>
                </a:cubicBezTo>
                <a:cubicBezTo>
                  <a:pt x="20959" y="20593"/>
                  <a:pt x="20966" y="20576"/>
                  <a:pt x="20966" y="20555"/>
                </a:cubicBezTo>
                <a:cubicBezTo>
                  <a:pt x="20966" y="20533"/>
                  <a:pt x="20973" y="20516"/>
                  <a:pt x="20981" y="20516"/>
                </a:cubicBezTo>
                <a:cubicBezTo>
                  <a:pt x="20989" y="20516"/>
                  <a:pt x="21042" y="20432"/>
                  <a:pt x="21095" y="20333"/>
                </a:cubicBezTo>
                <a:cubicBezTo>
                  <a:pt x="21148" y="20234"/>
                  <a:pt x="21198" y="20154"/>
                  <a:pt x="21206" y="20154"/>
                </a:cubicBezTo>
                <a:cubicBezTo>
                  <a:pt x="21214" y="20154"/>
                  <a:pt x="21221" y="20136"/>
                  <a:pt x="21221" y="20115"/>
                </a:cubicBezTo>
                <a:cubicBezTo>
                  <a:pt x="21221" y="20095"/>
                  <a:pt x="21231" y="20064"/>
                  <a:pt x="21244" y="20045"/>
                </a:cubicBezTo>
                <a:cubicBezTo>
                  <a:pt x="21267" y="20013"/>
                  <a:pt x="21291" y="19947"/>
                  <a:pt x="21334" y="19808"/>
                </a:cubicBezTo>
                <a:cubicBezTo>
                  <a:pt x="21380" y="19662"/>
                  <a:pt x="21492" y="19196"/>
                  <a:pt x="21492" y="19147"/>
                </a:cubicBezTo>
                <a:cubicBezTo>
                  <a:pt x="21492" y="19118"/>
                  <a:pt x="21499" y="19093"/>
                  <a:pt x="21510" y="19093"/>
                </a:cubicBezTo>
                <a:cubicBezTo>
                  <a:pt x="21520" y="19093"/>
                  <a:pt x="21530" y="19040"/>
                  <a:pt x="21530" y="18976"/>
                </a:cubicBezTo>
                <a:cubicBezTo>
                  <a:pt x="21530" y="18913"/>
                  <a:pt x="21540" y="18857"/>
                  <a:pt x="21550" y="18848"/>
                </a:cubicBezTo>
                <a:cubicBezTo>
                  <a:pt x="21562" y="18839"/>
                  <a:pt x="21568" y="18682"/>
                  <a:pt x="21568" y="18471"/>
                </a:cubicBezTo>
                <a:cubicBezTo>
                  <a:pt x="21568" y="18260"/>
                  <a:pt x="21562" y="18107"/>
                  <a:pt x="21550" y="18098"/>
                </a:cubicBezTo>
                <a:cubicBezTo>
                  <a:pt x="21540" y="18089"/>
                  <a:pt x="21530" y="18043"/>
                  <a:pt x="21530" y="17997"/>
                </a:cubicBezTo>
                <a:cubicBezTo>
                  <a:pt x="21530" y="17951"/>
                  <a:pt x="21522" y="17905"/>
                  <a:pt x="21513" y="17892"/>
                </a:cubicBezTo>
                <a:cubicBezTo>
                  <a:pt x="21503" y="17878"/>
                  <a:pt x="21492" y="17795"/>
                  <a:pt x="21486" y="17709"/>
                </a:cubicBezTo>
                <a:cubicBezTo>
                  <a:pt x="21461" y="17301"/>
                  <a:pt x="21430" y="16980"/>
                  <a:pt x="21413" y="16912"/>
                </a:cubicBezTo>
                <a:cubicBezTo>
                  <a:pt x="21403" y="16871"/>
                  <a:pt x="21393" y="16786"/>
                  <a:pt x="21393" y="16722"/>
                </a:cubicBezTo>
                <a:cubicBezTo>
                  <a:pt x="21393" y="16581"/>
                  <a:pt x="21362" y="16418"/>
                  <a:pt x="21314" y="16325"/>
                </a:cubicBezTo>
                <a:cubicBezTo>
                  <a:pt x="21295" y="16288"/>
                  <a:pt x="21279" y="16245"/>
                  <a:pt x="21279" y="16232"/>
                </a:cubicBezTo>
                <a:cubicBezTo>
                  <a:pt x="21279" y="16219"/>
                  <a:pt x="21254" y="16173"/>
                  <a:pt x="21223" y="16131"/>
                </a:cubicBezTo>
                <a:cubicBezTo>
                  <a:pt x="21171" y="16058"/>
                  <a:pt x="20966" y="15691"/>
                  <a:pt x="20966" y="15669"/>
                </a:cubicBezTo>
                <a:cubicBezTo>
                  <a:pt x="20966" y="15663"/>
                  <a:pt x="20935" y="15614"/>
                  <a:pt x="20896" y="15560"/>
                </a:cubicBezTo>
                <a:cubicBezTo>
                  <a:pt x="20858" y="15505"/>
                  <a:pt x="20793" y="15401"/>
                  <a:pt x="20750" y="15327"/>
                </a:cubicBezTo>
                <a:cubicBezTo>
                  <a:pt x="20682" y="15208"/>
                  <a:pt x="20590" y="15114"/>
                  <a:pt x="20423" y="14988"/>
                </a:cubicBezTo>
                <a:cubicBezTo>
                  <a:pt x="20315" y="14907"/>
                  <a:pt x="20153" y="14802"/>
                  <a:pt x="20134" y="14802"/>
                </a:cubicBezTo>
                <a:cubicBezTo>
                  <a:pt x="20123" y="14802"/>
                  <a:pt x="20114" y="14794"/>
                  <a:pt x="20114" y="14782"/>
                </a:cubicBezTo>
                <a:cubicBezTo>
                  <a:pt x="20114" y="14771"/>
                  <a:pt x="20081" y="14746"/>
                  <a:pt x="20041" y="14728"/>
                </a:cubicBezTo>
                <a:cubicBezTo>
                  <a:pt x="19935" y="14679"/>
                  <a:pt x="19759" y="14566"/>
                  <a:pt x="19708" y="14514"/>
                </a:cubicBezTo>
                <a:cubicBezTo>
                  <a:pt x="19683" y="14489"/>
                  <a:pt x="19607" y="14444"/>
                  <a:pt x="19538" y="14413"/>
                </a:cubicBezTo>
                <a:cubicBezTo>
                  <a:pt x="19470" y="14383"/>
                  <a:pt x="19413" y="14353"/>
                  <a:pt x="19413" y="14343"/>
                </a:cubicBezTo>
                <a:cubicBezTo>
                  <a:pt x="19413" y="14333"/>
                  <a:pt x="19436" y="14292"/>
                  <a:pt x="19463" y="14254"/>
                </a:cubicBezTo>
                <a:cubicBezTo>
                  <a:pt x="19489" y="14215"/>
                  <a:pt x="19512" y="14163"/>
                  <a:pt x="19512" y="14137"/>
                </a:cubicBezTo>
                <a:cubicBezTo>
                  <a:pt x="19513" y="14112"/>
                  <a:pt x="19526" y="14064"/>
                  <a:pt x="19541" y="14028"/>
                </a:cubicBezTo>
                <a:cubicBezTo>
                  <a:pt x="19557" y="13993"/>
                  <a:pt x="19567" y="13923"/>
                  <a:pt x="19568" y="13873"/>
                </a:cubicBezTo>
                <a:cubicBezTo>
                  <a:pt x="19568" y="13822"/>
                  <a:pt x="19580" y="13767"/>
                  <a:pt x="19591" y="13752"/>
                </a:cubicBezTo>
                <a:cubicBezTo>
                  <a:pt x="19604" y="13734"/>
                  <a:pt x="19607" y="13599"/>
                  <a:pt x="19600" y="13364"/>
                </a:cubicBezTo>
                <a:cubicBezTo>
                  <a:pt x="19579" y="12649"/>
                  <a:pt x="19568" y="12482"/>
                  <a:pt x="19538" y="12450"/>
                </a:cubicBezTo>
                <a:cubicBezTo>
                  <a:pt x="19516" y="12426"/>
                  <a:pt x="19512" y="12330"/>
                  <a:pt x="19512" y="11984"/>
                </a:cubicBezTo>
                <a:cubicBezTo>
                  <a:pt x="19512" y="11722"/>
                  <a:pt x="19503" y="11542"/>
                  <a:pt x="19492" y="11533"/>
                </a:cubicBezTo>
                <a:cubicBezTo>
                  <a:pt x="19481" y="11524"/>
                  <a:pt x="19471" y="11477"/>
                  <a:pt x="19471" y="11428"/>
                </a:cubicBezTo>
                <a:cubicBezTo>
                  <a:pt x="19471" y="11379"/>
                  <a:pt x="19481" y="11338"/>
                  <a:pt x="19492" y="11338"/>
                </a:cubicBezTo>
                <a:cubicBezTo>
                  <a:pt x="19517" y="11338"/>
                  <a:pt x="19517" y="11190"/>
                  <a:pt x="19492" y="11179"/>
                </a:cubicBezTo>
                <a:cubicBezTo>
                  <a:pt x="19480" y="11174"/>
                  <a:pt x="19471" y="10788"/>
                  <a:pt x="19465" y="10149"/>
                </a:cubicBezTo>
                <a:cubicBezTo>
                  <a:pt x="19457" y="9126"/>
                  <a:pt x="19439" y="8695"/>
                  <a:pt x="19401" y="8575"/>
                </a:cubicBezTo>
                <a:cubicBezTo>
                  <a:pt x="19365" y="8458"/>
                  <a:pt x="19337" y="8325"/>
                  <a:pt x="19337" y="8268"/>
                </a:cubicBezTo>
                <a:cubicBezTo>
                  <a:pt x="19337" y="8206"/>
                  <a:pt x="19259" y="7971"/>
                  <a:pt x="19235" y="7957"/>
                </a:cubicBezTo>
                <a:cubicBezTo>
                  <a:pt x="19226" y="7952"/>
                  <a:pt x="19220" y="7933"/>
                  <a:pt x="19220" y="7914"/>
                </a:cubicBezTo>
                <a:cubicBezTo>
                  <a:pt x="19220" y="7895"/>
                  <a:pt x="19207" y="7876"/>
                  <a:pt x="19191" y="7867"/>
                </a:cubicBezTo>
                <a:cubicBezTo>
                  <a:pt x="19175" y="7859"/>
                  <a:pt x="19162" y="7839"/>
                  <a:pt x="19162" y="7821"/>
                </a:cubicBezTo>
                <a:cubicBezTo>
                  <a:pt x="19162" y="7803"/>
                  <a:pt x="19098" y="7711"/>
                  <a:pt x="19022" y="7619"/>
                </a:cubicBezTo>
                <a:cubicBezTo>
                  <a:pt x="18945" y="7526"/>
                  <a:pt x="18852" y="7406"/>
                  <a:pt x="18814" y="7350"/>
                </a:cubicBezTo>
                <a:cubicBezTo>
                  <a:pt x="18731" y="7228"/>
                  <a:pt x="18697" y="7183"/>
                  <a:pt x="18624" y="7102"/>
                </a:cubicBezTo>
                <a:cubicBezTo>
                  <a:pt x="18560" y="7029"/>
                  <a:pt x="18375" y="6868"/>
                  <a:pt x="18356" y="6868"/>
                </a:cubicBezTo>
                <a:cubicBezTo>
                  <a:pt x="18349" y="6868"/>
                  <a:pt x="18326" y="6848"/>
                  <a:pt x="18309" y="6822"/>
                </a:cubicBezTo>
                <a:cubicBezTo>
                  <a:pt x="18262" y="6751"/>
                  <a:pt x="18099" y="6631"/>
                  <a:pt x="17967" y="6569"/>
                </a:cubicBezTo>
                <a:cubicBezTo>
                  <a:pt x="17903" y="6539"/>
                  <a:pt x="17791" y="6484"/>
                  <a:pt x="17716" y="6449"/>
                </a:cubicBezTo>
                <a:cubicBezTo>
                  <a:pt x="17642" y="6414"/>
                  <a:pt x="17500" y="6353"/>
                  <a:pt x="17404" y="6313"/>
                </a:cubicBezTo>
                <a:cubicBezTo>
                  <a:pt x="17308" y="6272"/>
                  <a:pt x="17212" y="6228"/>
                  <a:pt x="17191" y="6215"/>
                </a:cubicBezTo>
                <a:cubicBezTo>
                  <a:pt x="17169" y="6202"/>
                  <a:pt x="17103" y="6182"/>
                  <a:pt x="17045" y="6169"/>
                </a:cubicBezTo>
                <a:cubicBezTo>
                  <a:pt x="16837" y="6123"/>
                  <a:pt x="16802" y="6114"/>
                  <a:pt x="16773" y="6099"/>
                </a:cubicBezTo>
                <a:cubicBezTo>
                  <a:pt x="16757" y="6090"/>
                  <a:pt x="16731" y="6083"/>
                  <a:pt x="16715" y="6079"/>
                </a:cubicBezTo>
                <a:cubicBezTo>
                  <a:pt x="16641" y="6065"/>
                  <a:pt x="16262" y="6006"/>
                  <a:pt x="16104" y="5986"/>
                </a:cubicBezTo>
                <a:cubicBezTo>
                  <a:pt x="16008" y="5974"/>
                  <a:pt x="15840" y="5957"/>
                  <a:pt x="15731" y="5943"/>
                </a:cubicBezTo>
                <a:cubicBezTo>
                  <a:pt x="15510" y="5916"/>
                  <a:pt x="15343" y="5867"/>
                  <a:pt x="15301" y="5823"/>
                </a:cubicBezTo>
                <a:cubicBezTo>
                  <a:pt x="15283" y="5803"/>
                  <a:pt x="15033" y="5794"/>
                  <a:pt x="14504" y="5788"/>
                </a:cubicBezTo>
                <a:cubicBezTo>
                  <a:pt x="14016" y="5782"/>
                  <a:pt x="13728" y="5770"/>
                  <a:pt x="13713" y="5753"/>
                </a:cubicBezTo>
                <a:cubicBezTo>
                  <a:pt x="13696" y="5734"/>
                  <a:pt x="13686" y="5629"/>
                  <a:pt x="13686" y="5407"/>
                </a:cubicBezTo>
                <a:cubicBezTo>
                  <a:pt x="13686" y="5157"/>
                  <a:pt x="13680" y="5082"/>
                  <a:pt x="13657" y="5057"/>
                </a:cubicBezTo>
                <a:cubicBezTo>
                  <a:pt x="13641" y="5039"/>
                  <a:pt x="13628" y="5001"/>
                  <a:pt x="13628" y="4968"/>
                </a:cubicBezTo>
                <a:cubicBezTo>
                  <a:pt x="13628" y="4935"/>
                  <a:pt x="13621" y="4899"/>
                  <a:pt x="13611" y="4890"/>
                </a:cubicBezTo>
                <a:cubicBezTo>
                  <a:pt x="13600" y="4881"/>
                  <a:pt x="13590" y="4847"/>
                  <a:pt x="13590" y="4812"/>
                </a:cubicBezTo>
                <a:cubicBezTo>
                  <a:pt x="13590" y="4777"/>
                  <a:pt x="13580" y="4750"/>
                  <a:pt x="13570" y="4750"/>
                </a:cubicBezTo>
                <a:cubicBezTo>
                  <a:pt x="13559" y="4750"/>
                  <a:pt x="13550" y="4693"/>
                  <a:pt x="13549" y="4626"/>
                </a:cubicBezTo>
                <a:cubicBezTo>
                  <a:pt x="13548" y="4425"/>
                  <a:pt x="13460" y="4141"/>
                  <a:pt x="13351" y="3992"/>
                </a:cubicBezTo>
                <a:cubicBezTo>
                  <a:pt x="13328" y="3961"/>
                  <a:pt x="13286" y="3890"/>
                  <a:pt x="13257" y="3833"/>
                </a:cubicBezTo>
                <a:cubicBezTo>
                  <a:pt x="13207" y="3732"/>
                  <a:pt x="13075" y="3533"/>
                  <a:pt x="13059" y="3533"/>
                </a:cubicBezTo>
                <a:cubicBezTo>
                  <a:pt x="13054" y="3533"/>
                  <a:pt x="13009" y="3480"/>
                  <a:pt x="12956" y="3413"/>
                </a:cubicBezTo>
                <a:cubicBezTo>
                  <a:pt x="12808" y="3221"/>
                  <a:pt x="12771" y="3187"/>
                  <a:pt x="12533" y="3055"/>
                </a:cubicBezTo>
                <a:cubicBezTo>
                  <a:pt x="12490" y="3032"/>
                  <a:pt x="12429" y="2998"/>
                  <a:pt x="12399" y="2978"/>
                </a:cubicBezTo>
                <a:cubicBezTo>
                  <a:pt x="12368" y="2957"/>
                  <a:pt x="12333" y="2939"/>
                  <a:pt x="12317" y="2939"/>
                </a:cubicBezTo>
                <a:cubicBezTo>
                  <a:pt x="12301" y="2939"/>
                  <a:pt x="12245" y="2922"/>
                  <a:pt x="12194" y="2900"/>
                </a:cubicBezTo>
                <a:cubicBezTo>
                  <a:pt x="12122" y="2868"/>
                  <a:pt x="12028" y="2862"/>
                  <a:pt x="11736" y="2869"/>
                </a:cubicBezTo>
                <a:cubicBezTo>
                  <a:pt x="11411" y="2876"/>
                  <a:pt x="11355" y="2885"/>
                  <a:pt x="11263" y="2935"/>
                </a:cubicBezTo>
                <a:cubicBezTo>
                  <a:pt x="11205" y="2966"/>
                  <a:pt x="11119" y="2996"/>
                  <a:pt x="11070" y="3005"/>
                </a:cubicBezTo>
                <a:cubicBezTo>
                  <a:pt x="11021" y="3013"/>
                  <a:pt x="10957" y="3031"/>
                  <a:pt x="10930" y="3044"/>
                </a:cubicBezTo>
                <a:cubicBezTo>
                  <a:pt x="10903" y="3057"/>
                  <a:pt x="10864" y="3071"/>
                  <a:pt x="10842" y="3075"/>
                </a:cubicBezTo>
                <a:cubicBezTo>
                  <a:pt x="10820" y="3079"/>
                  <a:pt x="10771" y="3108"/>
                  <a:pt x="10734" y="3137"/>
                </a:cubicBezTo>
                <a:cubicBezTo>
                  <a:pt x="10697" y="3166"/>
                  <a:pt x="10660" y="3194"/>
                  <a:pt x="10649" y="3199"/>
                </a:cubicBezTo>
                <a:cubicBezTo>
                  <a:pt x="10613" y="3215"/>
                  <a:pt x="10475" y="3335"/>
                  <a:pt x="10393" y="3425"/>
                </a:cubicBezTo>
                <a:cubicBezTo>
                  <a:pt x="10332" y="3490"/>
                  <a:pt x="10308" y="3505"/>
                  <a:pt x="10308" y="3475"/>
                </a:cubicBezTo>
                <a:cubicBezTo>
                  <a:pt x="10308" y="3452"/>
                  <a:pt x="10291" y="3390"/>
                  <a:pt x="10270" y="3339"/>
                </a:cubicBezTo>
                <a:cubicBezTo>
                  <a:pt x="10249" y="3288"/>
                  <a:pt x="10232" y="3209"/>
                  <a:pt x="10232" y="3160"/>
                </a:cubicBezTo>
                <a:cubicBezTo>
                  <a:pt x="10232" y="3112"/>
                  <a:pt x="10219" y="3053"/>
                  <a:pt x="10203" y="3032"/>
                </a:cubicBezTo>
                <a:cubicBezTo>
                  <a:pt x="10187" y="3011"/>
                  <a:pt x="10174" y="2954"/>
                  <a:pt x="10174" y="2904"/>
                </a:cubicBezTo>
                <a:cubicBezTo>
                  <a:pt x="10174" y="2853"/>
                  <a:pt x="10167" y="2810"/>
                  <a:pt x="10159" y="2810"/>
                </a:cubicBezTo>
                <a:cubicBezTo>
                  <a:pt x="10142" y="2810"/>
                  <a:pt x="10100" y="2606"/>
                  <a:pt x="10083" y="2437"/>
                </a:cubicBezTo>
                <a:cubicBezTo>
                  <a:pt x="10077" y="2380"/>
                  <a:pt x="10063" y="2322"/>
                  <a:pt x="10054" y="2309"/>
                </a:cubicBezTo>
                <a:cubicBezTo>
                  <a:pt x="10044" y="2295"/>
                  <a:pt x="10036" y="2234"/>
                  <a:pt x="10036" y="2173"/>
                </a:cubicBezTo>
                <a:cubicBezTo>
                  <a:pt x="10036" y="2112"/>
                  <a:pt x="10029" y="2060"/>
                  <a:pt x="10019" y="2060"/>
                </a:cubicBezTo>
                <a:cubicBezTo>
                  <a:pt x="10008" y="2060"/>
                  <a:pt x="9998" y="2023"/>
                  <a:pt x="9998" y="1975"/>
                </a:cubicBezTo>
                <a:cubicBezTo>
                  <a:pt x="9998" y="1926"/>
                  <a:pt x="9981" y="1839"/>
                  <a:pt x="9960" y="1784"/>
                </a:cubicBezTo>
                <a:cubicBezTo>
                  <a:pt x="9940" y="1730"/>
                  <a:pt x="9909" y="1639"/>
                  <a:pt x="9890" y="1582"/>
                </a:cubicBezTo>
                <a:cubicBezTo>
                  <a:pt x="9872" y="1525"/>
                  <a:pt x="9853" y="1473"/>
                  <a:pt x="9846" y="1465"/>
                </a:cubicBezTo>
                <a:cubicBezTo>
                  <a:pt x="9840" y="1458"/>
                  <a:pt x="9815" y="1411"/>
                  <a:pt x="9794" y="1357"/>
                </a:cubicBezTo>
                <a:cubicBezTo>
                  <a:pt x="9773" y="1302"/>
                  <a:pt x="9740" y="1236"/>
                  <a:pt x="9721" y="1209"/>
                </a:cubicBezTo>
                <a:cubicBezTo>
                  <a:pt x="9702" y="1182"/>
                  <a:pt x="9689" y="1141"/>
                  <a:pt x="9689" y="1120"/>
                </a:cubicBezTo>
                <a:cubicBezTo>
                  <a:pt x="9689" y="1098"/>
                  <a:pt x="9679" y="1074"/>
                  <a:pt x="9668" y="1065"/>
                </a:cubicBezTo>
                <a:cubicBezTo>
                  <a:pt x="9658" y="1056"/>
                  <a:pt x="9648" y="1021"/>
                  <a:pt x="9648" y="987"/>
                </a:cubicBezTo>
                <a:cubicBezTo>
                  <a:pt x="9648" y="954"/>
                  <a:pt x="9641" y="918"/>
                  <a:pt x="9630" y="910"/>
                </a:cubicBezTo>
                <a:cubicBezTo>
                  <a:pt x="9620" y="901"/>
                  <a:pt x="9610" y="869"/>
                  <a:pt x="9610" y="836"/>
                </a:cubicBezTo>
                <a:cubicBezTo>
                  <a:pt x="9610" y="783"/>
                  <a:pt x="9571" y="654"/>
                  <a:pt x="9484" y="432"/>
                </a:cubicBezTo>
                <a:cubicBezTo>
                  <a:pt x="9471" y="396"/>
                  <a:pt x="9430" y="343"/>
                  <a:pt x="9394" y="311"/>
                </a:cubicBezTo>
                <a:cubicBezTo>
                  <a:pt x="9358" y="279"/>
                  <a:pt x="9313" y="235"/>
                  <a:pt x="9295" y="218"/>
                </a:cubicBezTo>
                <a:cubicBezTo>
                  <a:pt x="9276" y="201"/>
                  <a:pt x="9262" y="176"/>
                  <a:pt x="9262" y="163"/>
                </a:cubicBezTo>
                <a:cubicBezTo>
                  <a:pt x="9262" y="87"/>
                  <a:pt x="9112" y="0"/>
                  <a:pt x="9005" y="0"/>
                </a:cubicBezTo>
                <a:close/>
                <a:moveTo>
                  <a:pt x="16318" y="19863"/>
                </a:moveTo>
                <a:cubicBezTo>
                  <a:pt x="16291" y="19863"/>
                  <a:pt x="16279" y="19881"/>
                  <a:pt x="16285" y="19902"/>
                </a:cubicBezTo>
                <a:cubicBezTo>
                  <a:pt x="16296" y="19907"/>
                  <a:pt x="16309" y="19911"/>
                  <a:pt x="16315" y="19917"/>
                </a:cubicBezTo>
                <a:cubicBezTo>
                  <a:pt x="16321" y="19924"/>
                  <a:pt x="16328" y="19927"/>
                  <a:pt x="16335" y="19933"/>
                </a:cubicBezTo>
                <a:cubicBezTo>
                  <a:pt x="16340" y="19925"/>
                  <a:pt x="16345" y="19915"/>
                  <a:pt x="16350" y="19905"/>
                </a:cubicBezTo>
                <a:cubicBezTo>
                  <a:pt x="16361" y="19882"/>
                  <a:pt x="16346" y="19863"/>
                  <a:pt x="16318" y="19863"/>
                </a:cubicBezTo>
                <a:close/>
                <a:moveTo>
                  <a:pt x="18257" y="21519"/>
                </a:moveTo>
                <a:cubicBezTo>
                  <a:pt x="18251" y="21515"/>
                  <a:pt x="18242" y="21515"/>
                  <a:pt x="18227" y="21522"/>
                </a:cubicBezTo>
                <a:cubicBezTo>
                  <a:pt x="18200" y="21536"/>
                  <a:pt x="18175" y="21556"/>
                  <a:pt x="18175" y="21565"/>
                </a:cubicBezTo>
                <a:cubicBezTo>
                  <a:pt x="18175" y="21600"/>
                  <a:pt x="18238" y="21583"/>
                  <a:pt x="18257" y="21542"/>
                </a:cubicBezTo>
                <a:cubicBezTo>
                  <a:pt x="18262" y="21530"/>
                  <a:pt x="18262" y="21522"/>
                  <a:pt x="18257" y="21519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IMG_6713.HEIC" descr="IMG_6713.HEIC"/>
          <p:cNvPicPr>
            <a:picLocks noChangeAspect="1"/>
          </p:cNvPicPr>
          <p:nvPr/>
        </p:nvPicPr>
        <p:blipFill>
          <a:blip r:embed="rId2"/>
          <a:srcRect l="5093" t="5978" r="31791" b="4071"/>
          <a:stretch>
            <a:fillRect/>
          </a:stretch>
        </p:blipFill>
        <p:spPr>
          <a:xfrm rot="636010">
            <a:off x="1850468" y="660645"/>
            <a:ext cx="2437200" cy="46312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4" h="21600" extrusionOk="0">
                <a:moveTo>
                  <a:pt x="9270" y="0"/>
                </a:moveTo>
                <a:cubicBezTo>
                  <a:pt x="9040" y="0"/>
                  <a:pt x="8805" y="10"/>
                  <a:pt x="8735" y="32"/>
                </a:cubicBezTo>
                <a:cubicBezTo>
                  <a:pt x="8680" y="48"/>
                  <a:pt x="8579" y="62"/>
                  <a:pt x="8510" y="62"/>
                </a:cubicBezTo>
                <a:cubicBezTo>
                  <a:pt x="8440" y="63"/>
                  <a:pt x="8372" y="72"/>
                  <a:pt x="8359" y="83"/>
                </a:cubicBezTo>
                <a:cubicBezTo>
                  <a:pt x="8345" y="95"/>
                  <a:pt x="8301" y="105"/>
                  <a:pt x="8259" y="105"/>
                </a:cubicBezTo>
                <a:cubicBezTo>
                  <a:pt x="8216" y="105"/>
                  <a:pt x="8181" y="114"/>
                  <a:pt x="8181" y="125"/>
                </a:cubicBezTo>
                <a:cubicBezTo>
                  <a:pt x="8181" y="136"/>
                  <a:pt x="8154" y="146"/>
                  <a:pt x="8122" y="146"/>
                </a:cubicBezTo>
                <a:cubicBezTo>
                  <a:pt x="8089" y="146"/>
                  <a:pt x="8062" y="155"/>
                  <a:pt x="8062" y="167"/>
                </a:cubicBezTo>
                <a:cubicBezTo>
                  <a:pt x="8062" y="178"/>
                  <a:pt x="8039" y="188"/>
                  <a:pt x="8011" y="188"/>
                </a:cubicBezTo>
                <a:cubicBezTo>
                  <a:pt x="7983" y="188"/>
                  <a:pt x="7938" y="198"/>
                  <a:pt x="7913" y="212"/>
                </a:cubicBezTo>
                <a:cubicBezTo>
                  <a:pt x="7887" y="226"/>
                  <a:pt x="7829" y="240"/>
                  <a:pt x="7784" y="243"/>
                </a:cubicBezTo>
                <a:cubicBezTo>
                  <a:pt x="7740" y="247"/>
                  <a:pt x="7630" y="269"/>
                  <a:pt x="7540" y="292"/>
                </a:cubicBezTo>
                <a:cubicBezTo>
                  <a:pt x="7450" y="314"/>
                  <a:pt x="7361" y="333"/>
                  <a:pt x="7342" y="333"/>
                </a:cubicBezTo>
                <a:cubicBezTo>
                  <a:pt x="7323" y="333"/>
                  <a:pt x="7194" y="375"/>
                  <a:pt x="7057" y="427"/>
                </a:cubicBezTo>
                <a:cubicBezTo>
                  <a:pt x="6920" y="478"/>
                  <a:pt x="6780" y="521"/>
                  <a:pt x="6746" y="521"/>
                </a:cubicBezTo>
                <a:cubicBezTo>
                  <a:pt x="6712" y="521"/>
                  <a:pt x="6672" y="530"/>
                  <a:pt x="6658" y="541"/>
                </a:cubicBezTo>
                <a:cubicBezTo>
                  <a:pt x="6645" y="553"/>
                  <a:pt x="6610" y="563"/>
                  <a:pt x="6578" y="563"/>
                </a:cubicBezTo>
                <a:cubicBezTo>
                  <a:pt x="6494" y="563"/>
                  <a:pt x="6047" y="716"/>
                  <a:pt x="5915" y="790"/>
                </a:cubicBezTo>
                <a:cubicBezTo>
                  <a:pt x="5854" y="825"/>
                  <a:pt x="5772" y="854"/>
                  <a:pt x="5735" y="854"/>
                </a:cubicBezTo>
                <a:cubicBezTo>
                  <a:pt x="5697" y="854"/>
                  <a:pt x="5587" y="889"/>
                  <a:pt x="5490" y="932"/>
                </a:cubicBezTo>
                <a:cubicBezTo>
                  <a:pt x="5394" y="975"/>
                  <a:pt x="5281" y="1024"/>
                  <a:pt x="5239" y="1041"/>
                </a:cubicBezTo>
                <a:cubicBezTo>
                  <a:pt x="5197" y="1058"/>
                  <a:pt x="4957" y="1176"/>
                  <a:pt x="4705" y="1304"/>
                </a:cubicBezTo>
                <a:cubicBezTo>
                  <a:pt x="4454" y="1431"/>
                  <a:pt x="4140" y="1586"/>
                  <a:pt x="4010" y="1649"/>
                </a:cubicBezTo>
                <a:cubicBezTo>
                  <a:pt x="3483" y="1902"/>
                  <a:pt x="3444" y="1927"/>
                  <a:pt x="3268" y="2112"/>
                </a:cubicBezTo>
                <a:cubicBezTo>
                  <a:pt x="3171" y="2215"/>
                  <a:pt x="3082" y="2319"/>
                  <a:pt x="3070" y="2341"/>
                </a:cubicBezTo>
                <a:cubicBezTo>
                  <a:pt x="3058" y="2364"/>
                  <a:pt x="2993" y="2477"/>
                  <a:pt x="2928" y="2591"/>
                </a:cubicBezTo>
                <a:cubicBezTo>
                  <a:pt x="2862" y="2706"/>
                  <a:pt x="2799" y="2827"/>
                  <a:pt x="2789" y="2861"/>
                </a:cubicBezTo>
                <a:cubicBezTo>
                  <a:pt x="2779" y="2896"/>
                  <a:pt x="2751" y="2971"/>
                  <a:pt x="2727" y="3028"/>
                </a:cubicBezTo>
                <a:cubicBezTo>
                  <a:pt x="2655" y="3202"/>
                  <a:pt x="2564" y="3538"/>
                  <a:pt x="2541" y="3716"/>
                </a:cubicBezTo>
                <a:cubicBezTo>
                  <a:pt x="2523" y="3858"/>
                  <a:pt x="2533" y="3906"/>
                  <a:pt x="2610" y="4019"/>
                </a:cubicBezTo>
                <a:cubicBezTo>
                  <a:pt x="2660" y="4092"/>
                  <a:pt x="2730" y="4175"/>
                  <a:pt x="2766" y="4204"/>
                </a:cubicBezTo>
                <a:cubicBezTo>
                  <a:pt x="2802" y="4232"/>
                  <a:pt x="2919" y="4346"/>
                  <a:pt x="3024" y="4456"/>
                </a:cubicBezTo>
                <a:lnTo>
                  <a:pt x="3216" y="4657"/>
                </a:lnTo>
                <a:lnTo>
                  <a:pt x="3163" y="4772"/>
                </a:lnTo>
                <a:cubicBezTo>
                  <a:pt x="3133" y="4836"/>
                  <a:pt x="3121" y="4926"/>
                  <a:pt x="3135" y="4977"/>
                </a:cubicBezTo>
                <a:cubicBezTo>
                  <a:pt x="3207" y="5242"/>
                  <a:pt x="3278" y="5393"/>
                  <a:pt x="3395" y="5521"/>
                </a:cubicBezTo>
                <a:cubicBezTo>
                  <a:pt x="3497" y="5633"/>
                  <a:pt x="3519" y="5677"/>
                  <a:pt x="3497" y="5729"/>
                </a:cubicBezTo>
                <a:cubicBezTo>
                  <a:pt x="3481" y="5765"/>
                  <a:pt x="3459" y="5900"/>
                  <a:pt x="3449" y="6027"/>
                </a:cubicBezTo>
                <a:cubicBezTo>
                  <a:pt x="3434" y="6232"/>
                  <a:pt x="3445" y="6280"/>
                  <a:pt x="3539" y="6453"/>
                </a:cubicBezTo>
                <a:cubicBezTo>
                  <a:pt x="3597" y="6561"/>
                  <a:pt x="3676" y="6680"/>
                  <a:pt x="3713" y="6719"/>
                </a:cubicBezTo>
                <a:cubicBezTo>
                  <a:pt x="3777" y="6785"/>
                  <a:pt x="3776" y="6797"/>
                  <a:pt x="3708" y="6927"/>
                </a:cubicBezTo>
                <a:cubicBezTo>
                  <a:pt x="3625" y="7084"/>
                  <a:pt x="3614" y="7315"/>
                  <a:pt x="3681" y="7468"/>
                </a:cubicBezTo>
                <a:cubicBezTo>
                  <a:pt x="3727" y="7573"/>
                  <a:pt x="3700" y="7654"/>
                  <a:pt x="3546" y="7876"/>
                </a:cubicBezTo>
                <a:cubicBezTo>
                  <a:pt x="3386" y="8106"/>
                  <a:pt x="3028" y="8475"/>
                  <a:pt x="2864" y="8577"/>
                </a:cubicBezTo>
                <a:cubicBezTo>
                  <a:pt x="2813" y="8609"/>
                  <a:pt x="2758" y="8657"/>
                  <a:pt x="2743" y="8683"/>
                </a:cubicBezTo>
                <a:cubicBezTo>
                  <a:pt x="2728" y="8708"/>
                  <a:pt x="2666" y="8762"/>
                  <a:pt x="2608" y="8802"/>
                </a:cubicBezTo>
                <a:cubicBezTo>
                  <a:pt x="2503" y="8874"/>
                  <a:pt x="2320" y="9042"/>
                  <a:pt x="2090" y="9277"/>
                </a:cubicBezTo>
                <a:cubicBezTo>
                  <a:pt x="1752" y="9620"/>
                  <a:pt x="1540" y="9828"/>
                  <a:pt x="1507" y="9850"/>
                </a:cubicBezTo>
                <a:cubicBezTo>
                  <a:pt x="1359" y="9946"/>
                  <a:pt x="836" y="10699"/>
                  <a:pt x="674" y="11050"/>
                </a:cubicBezTo>
                <a:cubicBezTo>
                  <a:pt x="535" y="11349"/>
                  <a:pt x="486" y="11634"/>
                  <a:pt x="442" y="12403"/>
                </a:cubicBezTo>
                <a:cubicBezTo>
                  <a:pt x="417" y="12834"/>
                  <a:pt x="401" y="12922"/>
                  <a:pt x="344" y="12968"/>
                </a:cubicBezTo>
                <a:cubicBezTo>
                  <a:pt x="306" y="12998"/>
                  <a:pt x="212" y="13105"/>
                  <a:pt x="133" y="13205"/>
                </a:cubicBezTo>
                <a:cubicBezTo>
                  <a:pt x="-4" y="13379"/>
                  <a:pt x="-8" y="13395"/>
                  <a:pt x="5" y="13596"/>
                </a:cubicBezTo>
                <a:cubicBezTo>
                  <a:pt x="20" y="13844"/>
                  <a:pt x="91" y="13934"/>
                  <a:pt x="396" y="14095"/>
                </a:cubicBezTo>
                <a:cubicBezTo>
                  <a:pt x="532" y="14167"/>
                  <a:pt x="596" y="14219"/>
                  <a:pt x="613" y="14273"/>
                </a:cubicBezTo>
                <a:cubicBezTo>
                  <a:pt x="625" y="14314"/>
                  <a:pt x="652" y="14390"/>
                  <a:pt x="672" y="14442"/>
                </a:cubicBezTo>
                <a:cubicBezTo>
                  <a:pt x="693" y="14493"/>
                  <a:pt x="719" y="14587"/>
                  <a:pt x="730" y="14649"/>
                </a:cubicBezTo>
                <a:cubicBezTo>
                  <a:pt x="742" y="14712"/>
                  <a:pt x="787" y="14795"/>
                  <a:pt x="830" y="14834"/>
                </a:cubicBezTo>
                <a:cubicBezTo>
                  <a:pt x="907" y="14902"/>
                  <a:pt x="908" y="14911"/>
                  <a:pt x="848" y="15063"/>
                </a:cubicBezTo>
                <a:cubicBezTo>
                  <a:pt x="814" y="15149"/>
                  <a:pt x="754" y="15239"/>
                  <a:pt x="714" y="15263"/>
                </a:cubicBezTo>
                <a:cubicBezTo>
                  <a:pt x="643" y="15304"/>
                  <a:pt x="567" y="15472"/>
                  <a:pt x="525" y="15680"/>
                </a:cubicBezTo>
                <a:cubicBezTo>
                  <a:pt x="513" y="15737"/>
                  <a:pt x="491" y="15789"/>
                  <a:pt x="476" y="15794"/>
                </a:cubicBezTo>
                <a:cubicBezTo>
                  <a:pt x="460" y="15800"/>
                  <a:pt x="405" y="15842"/>
                  <a:pt x="353" y="15888"/>
                </a:cubicBezTo>
                <a:cubicBezTo>
                  <a:pt x="265" y="15964"/>
                  <a:pt x="257" y="15992"/>
                  <a:pt x="256" y="16231"/>
                </a:cubicBezTo>
                <a:cubicBezTo>
                  <a:pt x="256" y="16374"/>
                  <a:pt x="261" y="16528"/>
                  <a:pt x="268" y="16574"/>
                </a:cubicBezTo>
                <a:cubicBezTo>
                  <a:pt x="276" y="16620"/>
                  <a:pt x="278" y="16701"/>
                  <a:pt x="272" y="16755"/>
                </a:cubicBezTo>
                <a:cubicBezTo>
                  <a:pt x="254" y="16922"/>
                  <a:pt x="513" y="17436"/>
                  <a:pt x="732" y="17668"/>
                </a:cubicBezTo>
                <a:cubicBezTo>
                  <a:pt x="781" y="17720"/>
                  <a:pt x="877" y="17852"/>
                  <a:pt x="945" y="17962"/>
                </a:cubicBezTo>
                <a:cubicBezTo>
                  <a:pt x="1080" y="18180"/>
                  <a:pt x="1268" y="18359"/>
                  <a:pt x="1536" y="18523"/>
                </a:cubicBezTo>
                <a:lnTo>
                  <a:pt x="1712" y="18631"/>
                </a:lnTo>
                <a:lnTo>
                  <a:pt x="1561" y="18776"/>
                </a:lnTo>
                <a:cubicBezTo>
                  <a:pt x="1228" y="19096"/>
                  <a:pt x="1392" y="19388"/>
                  <a:pt x="1905" y="19393"/>
                </a:cubicBezTo>
                <a:lnTo>
                  <a:pt x="2053" y="19394"/>
                </a:lnTo>
                <a:lnTo>
                  <a:pt x="2053" y="19488"/>
                </a:lnTo>
                <a:cubicBezTo>
                  <a:pt x="2053" y="19756"/>
                  <a:pt x="2535" y="20364"/>
                  <a:pt x="2991" y="20674"/>
                </a:cubicBezTo>
                <a:cubicBezTo>
                  <a:pt x="3296" y="20881"/>
                  <a:pt x="3476" y="20968"/>
                  <a:pt x="4150" y="21237"/>
                </a:cubicBezTo>
                <a:cubicBezTo>
                  <a:pt x="4715" y="21463"/>
                  <a:pt x="5049" y="21558"/>
                  <a:pt x="5280" y="21558"/>
                </a:cubicBezTo>
                <a:cubicBezTo>
                  <a:pt x="5373" y="21558"/>
                  <a:pt x="5459" y="21567"/>
                  <a:pt x="5473" y="21579"/>
                </a:cubicBezTo>
                <a:cubicBezTo>
                  <a:pt x="5486" y="21590"/>
                  <a:pt x="5593" y="21600"/>
                  <a:pt x="5710" y="21600"/>
                </a:cubicBezTo>
                <a:cubicBezTo>
                  <a:pt x="5827" y="21600"/>
                  <a:pt x="5934" y="21590"/>
                  <a:pt x="5947" y="21579"/>
                </a:cubicBezTo>
                <a:cubicBezTo>
                  <a:pt x="5961" y="21567"/>
                  <a:pt x="6052" y="21558"/>
                  <a:pt x="6149" y="21558"/>
                </a:cubicBezTo>
                <a:cubicBezTo>
                  <a:pt x="6246" y="21558"/>
                  <a:pt x="6356" y="21550"/>
                  <a:pt x="6393" y="21541"/>
                </a:cubicBezTo>
                <a:cubicBezTo>
                  <a:pt x="6431" y="21531"/>
                  <a:pt x="6568" y="21497"/>
                  <a:pt x="6699" y="21464"/>
                </a:cubicBezTo>
                <a:cubicBezTo>
                  <a:pt x="7169" y="21346"/>
                  <a:pt x="7318" y="21258"/>
                  <a:pt x="7846" y="20790"/>
                </a:cubicBezTo>
                <a:cubicBezTo>
                  <a:pt x="7868" y="20770"/>
                  <a:pt x="7966" y="20704"/>
                  <a:pt x="8065" y="20642"/>
                </a:cubicBezTo>
                <a:cubicBezTo>
                  <a:pt x="8500" y="20370"/>
                  <a:pt x="8821" y="20091"/>
                  <a:pt x="8902" y="19915"/>
                </a:cubicBezTo>
                <a:cubicBezTo>
                  <a:pt x="8925" y="19863"/>
                  <a:pt x="8952" y="19647"/>
                  <a:pt x="8961" y="19435"/>
                </a:cubicBezTo>
                <a:cubicBezTo>
                  <a:pt x="8978" y="19042"/>
                  <a:pt x="8974" y="19025"/>
                  <a:pt x="8807" y="18759"/>
                </a:cubicBezTo>
                <a:cubicBezTo>
                  <a:pt x="8764" y="18691"/>
                  <a:pt x="8720" y="18618"/>
                  <a:pt x="8708" y="18598"/>
                </a:cubicBezTo>
                <a:cubicBezTo>
                  <a:pt x="8691" y="18569"/>
                  <a:pt x="8710" y="18561"/>
                  <a:pt x="8807" y="18561"/>
                </a:cubicBezTo>
                <a:cubicBezTo>
                  <a:pt x="8873" y="18561"/>
                  <a:pt x="8939" y="18571"/>
                  <a:pt x="8953" y="18582"/>
                </a:cubicBezTo>
                <a:cubicBezTo>
                  <a:pt x="8966" y="18594"/>
                  <a:pt x="9125" y="18603"/>
                  <a:pt x="9307" y="18603"/>
                </a:cubicBezTo>
                <a:cubicBezTo>
                  <a:pt x="9490" y="18603"/>
                  <a:pt x="9650" y="18594"/>
                  <a:pt x="9664" y="18582"/>
                </a:cubicBezTo>
                <a:cubicBezTo>
                  <a:pt x="9678" y="18571"/>
                  <a:pt x="9861" y="18561"/>
                  <a:pt x="10078" y="18561"/>
                </a:cubicBezTo>
                <a:cubicBezTo>
                  <a:pt x="10296" y="18561"/>
                  <a:pt x="10481" y="18552"/>
                  <a:pt x="10495" y="18541"/>
                </a:cubicBezTo>
                <a:cubicBezTo>
                  <a:pt x="10508" y="18529"/>
                  <a:pt x="10566" y="18520"/>
                  <a:pt x="10625" y="18520"/>
                </a:cubicBezTo>
                <a:cubicBezTo>
                  <a:pt x="10683" y="18520"/>
                  <a:pt x="10782" y="18506"/>
                  <a:pt x="10844" y="18489"/>
                </a:cubicBezTo>
                <a:cubicBezTo>
                  <a:pt x="10907" y="18472"/>
                  <a:pt x="11026" y="18458"/>
                  <a:pt x="11110" y="18458"/>
                </a:cubicBezTo>
                <a:cubicBezTo>
                  <a:pt x="11193" y="18458"/>
                  <a:pt x="11272" y="18448"/>
                  <a:pt x="11285" y="18436"/>
                </a:cubicBezTo>
                <a:cubicBezTo>
                  <a:pt x="11299" y="18425"/>
                  <a:pt x="11397" y="18416"/>
                  <a:pt x="11503" y="18416"/>
                </a:cubicBezTo>
                <a:cubicBezTo>
                  <a:pt x="11609" y="18416"/>
                  <a:pt x="11706" y="18406"/>
                  <a:pt x="11719" y="18395"/>
                </a:cubicBezTo>
                <a:cubicBezTo>
                  <a:pt x="11732" y="18383"/>
                  <a:pt x="11820" y="18374"/>
                  <a:pt x="11912" y="18374"/>
                </a:cubicBezTo>
                <a:cubicBezTo>
                  <a:pt x="12004" y="18374"/>
                  <a:pt x="12101" y="18363"/>
                  <a:pt x="12127" y="18349"/>
                </a:cubicBezTo>
                <a:cubicBezTo>
                  <a:pt x="12169" y="18327"/>
                  <a:pt x="12484" y="18322"/>
                  <a:pt x="12524" y="18343"/>
                </a:cubicBezTo>
                <a:cubicBezTo>
                  <a:pt x="12532" y="18347"/>
                  <a:pt x="12476" y="18459"/>
                  <a:pt x="12397" y="18590"/>
                </a:cubicBezTo>
                <a:cubicBezTo>
                  <a:pt x="12204" y="18912"/>
                  <a:pt x="12206" y="19008"/>
                  <a:pt x="12413" y="19291"/>
                </a:cubicBezTo>
                <a:cubicBezTo>
                  <a:pt x="12500" y="19411"/>
                  <a:pt x="12598" y="19536"/>
                  <a:pt x="12629" y="19570"/>
                </a:cubicBezTo>
                <a:cubicBezTo>
                  <a:pt x="12660" y="19605"/>
                  <a:pt x="12751" y="19713"/>
                  <a:pt x="12831" y="19810"/>
                </a:cubicBezTo>
                <a:cubicBezTo>
                  <a:pt x="12911" y="19907"/>
                  <a:pt x="12989" y="19996"/>
                  <a:pt x="13007" y="20008"/>
                </a:cubicBezTo>
                <a:cubicBezTo>
                  <a:pt x="13024" y="20020"/>
                  <a:pt x="13075" y="20080"/>
                  <a:pt x="13121" y="20143"/>
                </a:cubicBezTo>
                <a:cubicBezTo>
                  <a:pt x="13221" y="20281"/>
                  <a:pt x="13501" y="20475"/>
                  <a:pt x="13653" y="20514"/>
                </a:cubicBezTo>
                <a:cubicBezTo>
                  <a:pt x="13713" y="20529"/>
                  <a:pt x="13809" y="20568"/>
                  <a:pt x="13867" y="20599"/>
                </a:cubicBezTo>
                <a:cubicBezTo>
                  <a:pt x="14052" y="20699"/>
                  <a:pt x="14205" y="20702"/>
                  <a:pt x="14273" y="20607"/>
                </a:cubicBezTo>
                <a:cubicBezTo>
                  <a:pt x="14304" y="20565"/>
                  <a:pt x="14332" y="20558"/>
                  <a:pt x="14457" y="20563"/>
                </a:cubicBezTo>
                <a:cubicBezTo>
                  <a:pt x="14601" y="20569"/>
                  <a:pt x="14607" y="20574"/>
                  <a:pt x="14703" y="20710"/>
                </a:cubicBezTo>
                <a:cubicBezTo>
                  <a:pt x="14758" y="20788"/>
                  <a:pt x="14832" y="20868"/>
                  <a:pt x="14867" y="20888"/>
                </a:cubicBezTo>
                <a:cubicBezTo>
                  <a:pt x="14982" y="20954"/>
                  <a:pt x="15178" y="21038"/>
                  <a:pt x="15218" y="21038"/>
                </a:cubicBezTo>
                <a:cubicBezTo>
                  <a:pt x="15240" y="21038"/>
                  <a:pt x="15258" y="21047"/>
                  <a:pt x="15258" y="21059"/>
                </a:cubicBezTo>
                <a:cubicBezTo>
                  <a:pt x="15258" y="21070"/>
                  <a:pt x="15292" y="21079"/>
                  <a:pt x="15334" y="21079"/>
                </a:cubicBezTo>
                <a:cubicBezTo>
                  <a:pt x="15401" y="21079"/>
                  <a:pt x="15910" y="21191"/>
                  <a:pt x="16098" y="21247"/>
                </a:cubicBezTo>
                <a:cubicBezTo>
                  <a:pt x="16136" y="21258"/>
                  <a:pt x="16199" y="21267"/>
                  <a:pt x="16239" y="21267"/>
                </a:cubicBezTo>
                <a:cubicBezTo>
                  <a:pt x="16278" y="21267"/>
                  <a:pt x="16346" y="21281"/>
                  <a:pt x="16388" y="21298"/>
                </a:cubicBezTo>
                <a:cubicBezTo>
                  <a:pt x="16486" y="21337"/>
                  <a:pt x="17392" y="21343"/>
                  <a:pt x="17524" y="21305"/>
                </a:cubicBezTo>
                <a:cubicBezTo>
                  <a:pt x="17572" y="21291"/>
                  <a:pt x="17682" y="21273"/>
                  <a:pt x="17769" y="21264"/>
                </a:cubicBezTo>
                <a:cubicBezTo>
                  <a:pt x="18152" y="21226"/>
                  <a:pt x="18145" y="21227"/>
                  <a:pt x="18431" y="21164"/>
                </a:cubicBezTo>
                <a:cubicBezTo>
                  <a:pt x="18480" y="21154"/>
                  <a:pt x="18564" y="21138"/>
                  <a:pt x="18617" y="21130"/>
                </a:cubicBezTo>
                <a:cubicBezTo>
                  <a:pt x="18755" y="21110"/>
                  <a:pt x="18953" y="20990"/>
                  <a:pt x="19003" y="20898"/>
                </a:cubicBezTo>
                <a:cubicBezTo>
                  <a:pt x="19127" y="20673"/>
                  <a:pt x="19153" y="20512"/>
                  <a:pt x="19156" y="19873"/>
                </a:cubicBezTo>
                <a:cubicBezTo>
                  <a:pt x="19162" y="18869"/>
                  <a:pt x="19143" y="18966"/>
                  <a:pt x="19349" y="18821"/>
                </a:cubicBezTo>
                <a:cubicBezTo>
                  <a:pt x="19448" y="18752"/>
                  <a:pt x="19574" y="18628"/>
                  <a:pt x="19632" y="18541"/>
                </a:cubicBezTo>
                <a:cubicBezTo>
                  <a:pt x="19690" y="18455"/>
                  <a:pt x="19796" y="18305"/>
                  <a:pt x="19868" y="18208"/>
                </a:cubicBezTo>
                <a:cubicBezTo>
                  <a:pt x="19940" y="18111"/>
                  <a:pt x="20011" y="18003"/>
                  <a:pt x="20026" y="17968"/>
                </a:cubicBezTo>
                <a:cubicBezTo>
                  <a:pt x="20041" y="17934"/>
                  <a:pt x="20094" y="17859"/>
                  <a:pt x="20143" y="17802"/>
                </a:cubicBezTo>
                <a:cubicBezTo>
                  <a:pt x="20192" y="17745"/>
                  <a:pt x="20279" y="17637"/>
                  <a:pt x="20338" y="17563"/>
                </a:cubicBezTo>
                <a:cubicBezTo>
                  <a:pt x="20462" y="17408"/>
                  <a:pt x="20650" y="17217"/>
                  <a:pt x="20871" y="17022"/>
                </a:cubicBezTo>
                <a:cubicBezTo>
                  <a:pt x="20955" y="16948"/>
                  <a:pt x="21045" y="16847"/>
                  <a:pt x="21071" y="16799"/>
                </a:cubicBezTo>
                <a:cubicBezTo>
                  <a:pt x="21141" y="16671"/>
                  <a:pt x="21097" y="15726"/>
                  <a:pt x="21013" y="15545"/>
                </a:cubicBezTo>
                <a:cubicBezTo>
                  <a:pt x="20978" y="15470"/>
                  <a:pt x="20933" y="15367"/>
                  <a:pt x="20913" y="15315"/>
                </a:cubicBezTo>
                <a:cubicBezTo>
                  <a:pt x="20862" y="15188"/>
                  <a:pt x="20709" y="14943"/>
                  <a:pt x="20563" y="14754"/>
                </a:cubicBezTo>
                <a:cubicBezTo>
                  <a:pt x="20497" y="14668"/>
                  <a:pt x="20408" y="14518"/>
                  <a:pt x="20363" y="14421"/>
                </a:cubicBezTo>
                <a:cubicBezTo>
                  <a:pt x="20318" y="14323"/>
                  <a:pt x="20270" y="14223"/>
                  <a:pt x="20256" y="14197"/>
                </a:cubicBezTo>
                <a:cubicBezTo>
                  <a:pt x="20231" y="14151"/>
                  <a:pt x="20238" y="14151"/>
                  <a:pt x="20549" y="14151"/>
                </a:cubicBezTo>
                <a:cubicBezTo>
                  <a:pt x="20724" y="14151"/>
                  <a:pt x="20878" y="14141"/>
                  <a:pt x="20892" y="14129"/>
                </a:cubicBezTo>
                <a:cubicBezTo>
                  <a:pt x="20905" y="14118"/>
                  <a:pt x="20952" y="14109"/>
                  <a:pt x="20995" y="14109"/>
                </a:cubicBezTo>
                <a:cubicBezTo>
                  <a:pt x="21148" y="14109"/>
                  <a:pt x="21426" y="13957"/>
                  <a:pt x="21517" y="13823"/>
                </a:cubicBezTo>
                <a:cubicBezTo>
                  <a:pt x="21560" y="13760"/>
                  <a:pt x="21581" y="13672"/>
                  <a:pt x="21584" y="13569"/>
                </a:cubicBezTo>
                <a:cubicBezTo>
                  <a:pt x="21592" y="13259"/>
                  <a:pt x="21432" y="12816"/>
                  <a:pt x="21178" y="12521"/>
                </a:cubicBezTo>
                <a:cubicBezTo>
                  <a:pt x="21045" y="12366"/>
                  <a:pt x="21045" y="12378"/>
                  <a:pt x="21194" y="11976"/>
                </a:cubicBezTo>
                <a:cubicBezTo>
                  <a:pt x="21308" y="11665"/>
                  <a:pt x="21292" y="11558"/>
                  <a:pt x="21060" y="11091"/>
                </a:cubicBezTo>
                <a:cubicBezTo>
                  <a:pt x="20899" y="10766"/>
                  <a:pt x="20831" y="10615"/>
                  <a:pt x="20839" y="10597"/>
                </a:cubicBezTo>
                <a:cubicBezTo>
                  <a:pt x="20863" y="10539"/>
                  <a:pt x="20651" y="10159"/>
                  <a:pt x="20470" y="9936"/>
                </a:cubicBezTo>
                <a:cubicBezTo>
                  <a:pt x="20405" y="9856"/>
                  <a:pt x="20316" y="9735"/>
                  <a:pt x="20272" y="9666"/>
                </a:cubicBezTo>
                <a:cubicBezTo>
                  <a:pt x="20227" y="9597"/>
                  <a:pt x="20150" y="9491"/>
                  <a:pt x="20098" y="9431"/>
                </a:cubicBezTo>
                <a:cubicBezTo>
                  <a:pt x="20046" y="9371"/>
                  <a:pt x="20003" y="9311"/>
                  <a:pt x="20003" y="9298"/>
                </a:cubicBezTo>
                <a:cubicBezTo>
                  <a:pt x="20003" y="9246"/>
                  <a:pt x="19154" y="8369"/>
                  <a:pt x="19000" y="8262"/>
                </a:cubicBezTo>
                <a:cubicBezTo>
                  <a:pt x="18910" y="8199"/>
                  <a:pt x="18801" y="8118"/>
                  <a:pt x="18757" y="8082"/>
                </a:cubicBezTo>
                <a:cubicBezTo>
                  <a:pt x="18714" y="8046"/>
                  <a:pt x="18570" y="7947"/>
                  <a:pt x="18438" y="7861"/>
                </a:cubicBezTo>
                <a:cubicBezTo>
                  <a:pt x="18210" y="7714"/>
                  <a:pt x="18191" y="7693"/>
                  <a:pt x="18092" y="7477"/>
                </a:cubicBezTo>
                <a:cubicBezTo>
                  <a:pt x="17978" y="7231"/>
                  <a:pt x="17962" y="7111"/>
                  <a:pt x="18029" y="6984"/>
                </a:cubicBezTo>
                <a:cubicBezTo>
                  <a:pt x="18060" y="6925"/>
                  <a:pt x="18059" y="6869"/>
                  <a:pt x="18023" y="6773"/>
                </a:cubicBezTo>
                <a:cubicBezTo>
                  <a:pt x="17985" y="6672"/>
                  <a:pt x="17984" y="6625"/>
                  <a:pt x="18021" y="6553"/>
                </a:cubicBezTo>
                <a:cubicBezTo>
                  <a:pt x="18048" y="6503"/>
                  <a:pt x="18079" y="6297"/>
                  <a:pt x="18092" y="6097"/>
                </a:cubicBezTo>
                <a:cubicBezTo>
                  <a:pt x="18111" y="5799"/>
                  <a:pt x="18104" y="5709"/>
                  <a:pt x="18051" y="5601"/>
                </a:cubicBezTo>
                <a:cubicBezTo>
                  <a:pt x="18005" y="5506"/>
                  <a:pt x="17986" y="5376"/>
                  <a:pt x="17986" y="5131"/>
                </a:cubicBezTo>
                <a:cubicBezTo>
                  <a:pt x="17986" y="4841"/>
                  <a:pt x="17975" y="4775"/>
                  <a:pt x="17904" y="4670"/>
                </a:cubicBezTo>
                <a:cubicBezTo>
                  <a:pt x="17755" y="4449"/>
                  <a:pt x="17739" y="4405"/>
                  <a:pt x="17714" y="4140"/>
                </a:cubicBezTo>
                <a:cubicBezTo>
                  <a:pt x="17691" y="3895"/>
                  <a:pt x="17680" y="3870"/>
                  <a:pt x="17556" y="3745"/>
                </a:cubicBezTo>
                <a:cubicBezTo>
                  <a:pt x="17435" y="3624"/>
                  <a:pt x="17425" y="3599"/>
                  <a:pt x="17447" y="3490"/>
                </a:cubicBezTo>
                <a:cubicBezTo>
                  <a:pt x="17460" y="3424"/>
                  <a:pt x="17496" y="3345"/>
                  <a:pt x="17526" y="3314"/>
                </a:cubicBezTo>
                <a:cubicBezTo>
                  <a:pt x="17644" y="3190"/>
                  <a:pt x="17687" y="2722"/>
                  <a:pt x="17602" y="2487"/>
                </a:cubicBezTo>
                <a:cubicBezTo>
                  <a:pt x="17501" y="2207"/>
                  <a:pt x="17334" y="1979"/>
                  <a:pt x="17122" y="1833"/>
                </a:cubicBezTo>
                <a:cubicBezTo>
                  <a:pt x="17063" y="1792"/>
                  <a:pt x="16980" y="1721"/>
                  <a:pt x="16938" y="1676"/>
                </a:cubicBezTo>
                <a:cubicBezTo>
                  <a:pt x="16895" y="1631"/>
                  <a:pt x="16720" y="1524"/>
                  <a:pt x="16548" y="1438"/>
                </a:cubicBezTo>
                <a:cubicBezTo>
                  <a:pt x="16376" y="1351"/>
                  <a:pt x="16180" y="1248"/>
                  <a:pt x="16112" y="1208"/>
                </a:cubicBezTo>
                <a:cubicBezTo>
                  <a:pt x="15881" y="1072"/>
                  <a:pt x="15658" y="968"/>
                  <a:pt x="15508" y="927"/>
                </a:cubicBezTo>
                <a:cubicBezTo>
                  <a:pt x="15425" y="905"/>
                  <a:pt x="15283" y="860"/>
                  <a:pt x="15192" y="828"/>
                </a:cubicBezTo>
                <a:cubicBezTo>
                  <a:pt x="15101" y="796"/>
                  <a:pt x="15016" y="771"/>
                  <a:pt x="15002" y="771"/>
                </a:cubicBezTo>
                <a:cubicBezTo>
                  <a:pt x="14988" y="771"/>
                  <a:pt x="14851" y="715"/>
                  <a:pt x="14698" y="647"/>
                </a:cubicBezTo>
                <a:cubicBezTo>
                  <a:pt x="14545" y="579"/>
                  <a:pt x="14321" y="497"/>
                  <a:pt x="14203" y="465"/>
                </a:cubicBezTo>
                <a:cubicBezTo>
                  <a:pt x="14084" y="432"/>
                  <a:pt x="13953" y="397"/>
                  <a:pt x="13911" y="386"/>
                </a:cubicBezTo>
                <a:cubicBezTo>
                  <a:pt x="13869" y="375"/>
                  <a:pt x="13836" y="358"/>
                  <a:pt x="13836" y="349"/>
                </a:cubicBezTo>
                <a:cubicBezTo>
                  <a:pt x="13836" y="340"/>
                  <a:pt x="13790" y="333"/>
                  <a:pt x="13736" y="333"/>
                </a:cubicBezTo>
                <a:cubicBezTo>
                  <a:pt x="13681" y="333"/>
                  <a:pt x="13637" y="324"/>
                  <a:pt x="13637" y="313"/>
                </a:cubicBezTo>
                <a:cubicBezTo>
                  <a:pt x="13637" y="301"/>
                  <a:pt x="13560" y="292"/>
                  <a:pt x="13467" y="292"/>
                </a:cubicBezTo>
                <a:cubicBezTo>
                  <a:pt x="13373" y="292"/>
                  <a:pt x="13279" y="281"/>
                  <a:pt x="13256" y="269"/>
                </a:cubicBezTo>
                <a:cubicBezTo>
                  <a:pt x="13233" y="257"/>
                  <a:pt x="13112" y="242"/>
                  <a:pt x="12989" y="235"/>
                </a:cubicBezTo>
                <a:cubicBezTo>
                  <a:pt x="12866" y="228"/>
                  <a:pt x="12756" y="215"/>
                  <a:pt x="12745" y="206"/>
                </a:cubicBezTo>
                <a:cubicBezTo>
                  <a:pt x="12733" y="196"/>
                  <a:pt x="12574" y="188"/>
                  <a:pt x="12392" y="188"/>
                </a:cubicBezTo>
                <a:cubicBezTo>
                  <a:pt x="12210" y="188"/>
                  <a:pt x="12049" y="178"/>
                  <a:pt x="12035" y="167"/>
                </a:cubicBezTo>
                <a:cubicBezTo>
                  <a:pt x="12022" y="155"/>
                  <a:pt x="11907" y="146"/>
                  <a:pt x="11779" y="146"/>
                </a:cubicBezTo>
                <a:cubicBezTo>
                  <a:pt x="11651" y="146"/>
                  <a:pt x="11536" y="136"/>
                  <a:pt x="11522" y="125"/>
                </a:cubicBezTo>
                <a:cubicBezTo>
                  <a:pt x="11508" y="112"/>
                  <a:pt x="11220" y="105"/>
                  <a:pt x="10792" y="105"/>
                </a:cubicBezTo>
                <a:cubicBezTo>
                  <a:pt x="10363" y="105"/>
                  <a:pt x="10074" y="96"/>
                  <a:pt x="10059" y="83"/>
                </a:cubicBezTo>
                <a:cubicBezTo>
                  <a:pt x="10046" y="72"/>
                  <a:pt x="9996" y="63"/>
                  <a:pt x="9947" y="63"/>
                </a:cubicBezTo>
                <a:cubicBezTo>
                  <a:pt x="9898" y="63"/>
                  <a:pt x="9822" y="49"/>
                  <a:pt x="9780" y="33"/>
                </a:cubicBezTo>
                <a:cubicBezTo>
                  <a:pt x="9726" y="11"/>
                  <a:pt x="9501" y="0"/>
                  <a:pt x="9270" y="0"/>
                </a:cubicBezTo>
                <a:close/>
                <a:moveTo>
                  <a:pt x="15908" y="6472"/>
                </a:moveTo>
                <a:cubicBezTo>
                  <a:pt x="15920" y="6472"/>
                  <a:pt x="15929" y="6498"/>
                  <a:pt x="15929" y="6531"/>
                </a:cubicBezTo>
                <a:cubicBezTo>
                  <a:pt x="15929" y="6564"/>
                  <a:pt x="15946" y="6618"/>
                  <a:pt x="15966" y="6651"/>
                </a:cubicBezTo>
                <a:cubicBezTo>
                  <a:pt x="15986" y="6684"/>
                  <a:pt x="16013" y="6802"/>
                  <a:pt x="16026" y="6914"/>
                </a:cubicBezTo>
                <a:cubicBezTo>
                  <a:pt x="16039" y="7026"/>
                  <a:pt x="16036" y="7117"/>
                  <a:pt x="16017" y="7117"/>
                </a:cubicBezTo>
                <a:cubicBezTo>
                  <a:pt x="15959" y="7117"/>
                  <a:pt x="15822" y="7027"/>
                  <a:pt x="15761" y="6948"/>
                </a:cubicBezTo>
                <a:cubicBezTo>
                  <a:pt x="15701" y="6872"/>
                  <a:pt x="15473" y="6763"/>
                  <a:pt x="15373" y="6763"/>
                </a:cubicBezTo>
                <a:cubicBezTo>
                  <a:pt x="15342" y="6763"/>
                  <a:pt x="15446" y="6698"/>
                  <a:pt x="15603" y="6618"/>
                </a:cubicBezTo>
                <a:cubicBezTo>
                  <a:pt x="15760" y="6538"/>
                  <a:pt x="15897" y="6472"/>
                  <a:pt x="15908" y="6472"/>
                </a:cubicBezTo>
                <a:close/>
              </a:path>
            </a:pathLst>
          </a:custGeom>
          <a:ln w="3175">
            <a:miter lim="400000"/>
          </a:ln>
        </p:spPr>
      </p:pic>
      <p:pic>
        <p:nvPicPr>
          <p:cNvPr id="2" name="IMG_6686.HEIC" descr="IMG_6686.HEIC">
            <a:extLst>
              <a:ext uri="{FF2B5EF4-FFF2-40B4-BE49-F238E27FC236}">
                <a16:creationId xmlns:a16="http://schemas.microsoft.com/office/drawing/2014/main" id="{07F5C588-9A77-B905-BB30-50B28AFF16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878" t="14910" r="11732" b="17207"/>
          <a:stretch>
            <a:fillRect/>
          </a:stretch>
        </p:blipFill>
        <p:spPr>
          <a:xfrm rot="20931799">
            <a:off x="2225291" y="5780450"/>
            <a:ext cx="2160000" cy="33951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8" extrusionOk="0">
                <a:moveTo>
                  <a:pt x="12005" y="1"/>
                </a:moveTo>
                <a:cubicBezTo>
                  <a:pt x="10909" y="-12"/>
                  <a:pt x="9816" y="116"/>
                  <a:pt x="8793" y="381"/>
                </a:cubicBezTo>
                <a:cubicBezTo>
                  <a:pt x="6946" y="918"/>
                  <a:pt x="5657" y="2015"/>
                  <a:pt x="5372" y="3294"/>
                </a:cubicBezTo>
                <a:cubicBezTo>
                  <a:pt x="5156" y="4266"/>
                  <a:pt x="5551" y="5253"/>
                  <a:pt x="6472" y="6041"/>
                </a:cubicBezTo>
                <a:cubicBezTo>
                  <a:pt x="5774" y="6383"/>
                  <a:pt x="5157" y="6787"/>
                  <a:pt x="4642" y="7241"/>
                </a:cubicBezTo>
                <a:cubicBezTo>
                  <a:pt x="4135" y="7689"/>
                  <a:pt x="3732" y="8180"/>
                  <a:pt x="3444" y="8701"/>
                </a:cubicBezTo>
                <a:cubicBezTo>
                  <a:pt x="3046" y="9511"/>
                  <a:pt x="2707" y="10333"/>
                  <a:pt x="2428" y="11164"/>
                </a:cubicBezTo>
                <a:cubicBezTo>
                  <a:pt x="2153" y="11984"/>
                  <a:pt x="1935" y="12812"/>
                  <a:pt x="1779" y="13645"/>
                </a:cubicBezTo>
                <a:cubicBezTo>
                  <a:pt x="1285" y="13912"/>
                  <a:pt x="871" y="14233"/>
                  <a:pt x="554" y="14592"/>
                </a:cubicBezTo>
                <a:cubicBezTo>
                  <a:pt x="303" y="14876"/>
                  <a:pt x="117" y="15181"/>
                  <a:pt x="0" y="15498"/>
                </a:cubicBezTo>
                <a:cubicBezTo>
                  <a:pt x="137" y="15692"/>
                  <a:pt x="367" y="15854"/>
                  <a:pt x="655" y="15962"/>
                </a:cubicBezTo>
                <a:cubicBezTo>
                  <a:pt x="907" y="16055"/>
                  <a:pt x="1193" y="16103"/>
                  <a:pt x="1485" y="16101"/>
                </a:cubicBezTo>
                <a:cubicBezTo>
                  <a:pt x="1864" y="16071"/>
                  <a:pt x="2241" y="16024"/>
                  <a:pt x="2609" y="15958"/>
                </a:cubicBezTo>
                <a:cubicBezTo>
                  <a:pt x="3003" y="15887"/>
                  <a:pt x="3389" y="15796"/>
                  <a:pt x="3760" y="15685"/>
                </a:cubicBezTo>
                <a:cubicBezTo>
                  <a:pt x="3799" y="15830"/>
                  <a:pt x="3851" y="15974"/>
                  <a:pt x="3919" y="16114"/>
                </a:cubicBezTo>
                <a:cubicBezTo>
                  <a:pt x="3989" y="16261"/>
                  <a:pt x="4076" y="16404"/>
                  <a:pt x="4175" y="16544"/>
                </a:cubicBezTo>
                <a:cubicBezTo>
                  <a:pt x="3620" y="16679"/>
                  <a:pt x="3108" y="16878"/>
                  <a:pt x="2664" y="17129"/>
                </a:cubicBezTo>
                <a:cubicBezTo>
                  <a:pt x="2201" y="17393"/>
                  <a:pt x="1820" y="17709"/>
                  <a:pt x="1543" y="18062"/>
                </a:cubicBezTo>
                <a:cubicBezTo>
                  <a:pt x="1221" y="18297"/>
                  <a:pt x="994" y="18577"/>
                  <a:pt x="878" y="18879"/>
                </a:cubicBezTo>
                <a:cubicBezTo>
                  <a:pt x="743" y="19228"/>
                  <a:pt x="764" y="19594"/>
                  <a:pt x="935" y="19937"/>
                </a:cubicBezTo>
                <a:cubicBezTo>
                  <a:pt x="1132" y="20196"/>
                  <a:pt x="1398" y="20431"/>
                  <a:pt x="1723" y="20631"/>
                </a:cubicBezTo>
                <a:cubicBezTo>
                  <a:pt x="2070" y="20845"/>
                  <a:pt x="2476" y="21016"/>
                  <a:pt x="2920" y="21135"/>
                </a:cubicBezTo>
                <a:cubicBezTo>
                  <a:pt x="3615" y="21268"/>
                  <a:pt x="4324" y="21374"/>
                  <a:pt x="5041" y="21449"/>
                </a:cubicBezTo>
                <a:cubicBezTo>
                  <a:pt x="5783" y="21527"/>
                  <a:pt x="6534" y="21574"/>
                  <a:pt x="7286" y="21588"/>
                </a:cubicBezTo>
                <a:cubicBezTo>
                  <a:pt x="8060" y="21582"/>
                  <a:pt x="8822" y="21471"/>
                  <a:pt x="9523" y="21264"/>
                </a:cubicBezTo>
                <a:cubicBezTo>
                  <a:pt x="10215" y="21059"/>
                  <a:pt x="10831" y="20765"/>
                  <a:pt x="11332" y="20400"/>
                </a:cubicBezTo>
                <a:cubicBezTo>
                  <a:pt x="11656" y="20604"/>
                  <a:pt x="12019" y="20779"/>
                  <a:pt x="12414" y="20923"/>
                </a:cubicBezTo>
                <a:cubicBezTo>
                  <a:pt x="12903" y="21101"/>
                  <a:pt x="13434" y="21229"/>
                  <a:pt x="13986" y="21300"/>
                </a:cubicBezTo>
                <a:cubicBezTo>
                  <a:pt x="14771" y="21394"/>
                  <a:pt x="15568" y="21437"/>
                  <a:pt x="16367" y="21428"/>
                </a:cubicBezTo>
                <a:cubicBezTo>
                  <a:pt x="17168" y="21419"/>
                  <a:pt x="17966" y="21358"/>
                  <a:pt x="18747" y="21246"/>
                </a:cubicBezTo>
                <a:cubicBezTo>
                  <a:pt x="19302" y="21191"/>
                  <a:pt x="19834" y="21066"/>
                  <a:pt x="20312" y="20879"/>
                </a:cubicBezTo>
                <a:cubicBezTo>
                  <a:pt x="20761" y="20702"/>
                  <a:pt x="21153" y="20473"/>
                  <a:pt x="21469" y="20204"/>
                </a:cubicBezTo>
                <a:cubicBezTo>
                  <a:pt x="21544" y="19839"/>
                  <a:pt x="21510" y="19468"/>
                  <a:pt x="21368" y="19111"/>
                </a:cubicBezTo>
                <a:cubicBezTo>
                  <a:pt x="21222" y="18744"/>
                  <a:pt x="20965" y="18397"/>
                  <a:pt x="20611" y="18093"/>
                </a:cubicBezTo>
                <a:cubicBezTo>
                  <a:pt x="20164" y="17718"/>
                  <a:pt x="19632" y="17386"/>
                  <a:pt x="19033" y="17109"/>
                </a:cubicBezTo>
                <a:cubicBezTo>
                  <a:pt x="18326" y="16782"/>
                  <a:pt x="17537" y="16536"/>
                  <a:pt x="16698" y="16381"/>
                </a:cubicBezTo>
                <a:lnTo>
                  <a:pt x="17105" y="15977"/>
                </a:lnTo>
                <a:cubicBezTo>
                  <a:pt x="17816" y="15972"/>
                  <a:pt x="18525" y="16003"/>
                  <a:pt x="19228" y="16070"/>
                </a:cubicBezTo>
                <a:cubicBezTo>
                  <a:pt x="19848" y="16129"/>
                  <a:pt x="20502" y="16210"/>
                  <a:pt x="21044" y="16008"/>
                </a:cubicBezTo>
                <a:cubicBezTo>
                  <a:pt x="21306" y="15911"/>
                  <a:pt x="21504" y="15756"/>
                  <a:pt x="21600" y="15573"/>
                </a:cubicBezTo>
                <a:cubicBezTo>
                  <a:pt x="21565" y="15415"/>
                  <a:pt x="21490" y="15262"/>
                  <a:pt x="21378" y="15120"/>
                </a:cubicBezTo>
                <a:cubicBezTo>
                  <a:pt x="21212" y="14908"/>
                  <a:pt x="20969" y="14725"/>
                  <a:pt x="20669" y="14586"/>
                </a:cubicBezTo>
                <a:cubicBezTo>
                  <a:pt x="20479" y="14386"/>
                  <a:pt x="20313" y="14177"/>
                  <a:pt x="20173" y="13961"/>
                </a:cubicBezTo>
                <a:cubicBezTo>
                  <a:pt x="19932" y="13591"/>
                  <a:pt x="19767" y="13204"/>
                  <a:pt x="19682" y="12807"/>
                </a:cubicBezTo>
                <a:cubicBezTo>
                  <a:pt x="19566" y="11759"/>
                  <a:pt x="19282" y="10720"/>
                  <a:pt x="18836" y="9708"/>
                </a:cubicBezTo>
                <a:cubicBezTo>
                  <a:pt x="18386" y="8686"/>
                  <a:pt x="17773" y="7695"/>
                  <a:pt x="17006" y="6752"/>
                </a:cubicBezTo>
                <a:cubicBezTo>
                  <a:pt x="16658" y="6566"/>
                  <a:pt x="16287" y="6401"/>
                  <a:pt x="15896" y="6254"/>
                </a:cubicBezTo>
                <a:cubicBezTo>
                  <a:pt x="15487" y="6101"/>
                  <a:pt x="15057" y="5970"/>
                  <a:pt x="14612" y="5864"/>
                </a:cubicBezTo>
                <a:cubicBezTo>
                  <a:pt x="14912" y="5799"/>
                  <a:pt x="15201" y="5716"/>
                  <a:pt x="15477" y="5617"/>
                </a:cubicBezTo>
                <a:cubicBezTo>
                  <a:pt x="15703" y="5536"/>
                  <a:pt x="15919" y="5445"/>
                  <a:pt x="16123" y="5343"/>
                </a:cubicBezTo>
                <a:cubicBezTo>
                  <a:pt x="16784" y="4658"/>
                  <a:pt x="17126" y="3867"/>
                  <a:pt x="17107" y="3064"/>
                </a:cubicBezTo>
                <a:cubicBezTo>
                  <a:pt x="17087" y="2209"/>
                  <a:pt x="16661" y="1378"/>
                  <a:pt x="15884" y="680"/>
                </a:cubicBezTo>
                <a:cubicBezTo>
                  <a:pt x="15024" y="366"/>
                  <a:pt x="14079" y="156"/>
                  <a:pt x="13099" y="60"/>
                </a:cubicBezTo>
                <a:cubicBezTo>
                  <a:pt x="12735" y="24"/>
                  <a:pt x="12370" y="5"/>
                  <a:pt x="12005" y="1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截圖 2024-12-23 凌晨12.09.14.png" descr="截圖 2024-12-23 凌晨12.09.14.png"/>
          <p:cNvPicPr>
            <a:picLocks noChangeAspect="1"/>
          </p:cNvPicPr>
          <p:nvPr/>
        </p:nvPicPr>
        <p:blipFill>
          <a:blip r:embed="rId2"/>
          <a:srcRect l="218" t="2605" r="2815"/>
          <a:stretch>
            <a:fillRect/>
          </a:stretch>
        </p:blipFill>
        <p:spPr>
          <a:xfrm>
            <a:off x="596421" y="1573479"/>
            <a:ext cx="3740063" cy="4071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9" h="21592" extrusionOk="0">
                <a:moveTo>
                  <a:pt x="10035" y="24"/>
                </a:moveTo>
                <a:cubicBezTo>
                  <a:pt x="8892" y="91"/>
                  <a:pt x="8590" y="116"/>
                  <a:pt x="8258" y="192"/>
                </a:cubicBezTo>
                <a:cubicBezTo>
                  <a:pt x="8156" y="216"/>
                  <a:pt x="8058" y="240"/>
                  <a:pt x="7855" y="280"/>
                </a:cubicBezTo>
                <a:cubicBezTo>
                  <a:pt x="7657" y="320"/>
                  <a:pt x="7392" y="395"/>
                  <a:pt x="7319" y="432"/>
                </a:cubicBezTo>
                <a:cubicBezTo>
                  <a:pt x="7297" y="443"/>
                  <a:pt x="7254" y="453"/>
                  <a:pt x="7223" y="453"/>
                </a:cubicBezTo>
                <a:cubicBezTo>
                  <a:pt x="7191" y="453"/>
                  <a:pt x="7157" y="462"/>
                  <a:pt x="7149" y="474"/>
                </a:cubicBezTo>
                <a:cubicBezTo>
                  <a:pt x="7142" y="486"/>
                  <a:pt x="7102" y="495"/>
                  <a:pt x="7058" y="495"/>
                </a:cubicBezTo>
                <a:cubicBezTo>
                  <a:pt x="7014" y="495"/>
                  <a:pt x="6975" y="504"/>
                  <a:pt x="6975" y="516"/>
                </a:cubicBezTo>
                <a:cubicBezTo>
                  <a:pt x="6975" y="528"/>
                  <a:pt x="6909" y="537"/>
                  <a:pt x="6824" y="537"/>
                </a:cubicBezTo>
                <a:cubicBezTo>
                  <a:pt x="6742" y="537"/>
                  <a:pt x="6667" y="546"/>
                  <a:pt x="6659" y="558"/>
                </a:cubicBezTo>
                <a:cubicBezTo>
                  <a:pt x="6651" y="570"/>
                  <a:pt x="6615" y="579"/>
                  <a:pt x="6577" y="579"/>
                </a:cubicBezTo>
                <a:cubicBezTo>
                  <a:pt x="6539" y="579"/>
                  <a:pt x="6508" y="588"/>
                  <a:pt x="6508" y="600"/>
                </a:cubicBezTo>
                <a:cubicBezTo>
                  <a:pt x="6508" y="612"/>
                  <a:pt x="6478" y="621"/>
                  <a:pt x="6440" y="621"/>
                </a:cubicBezTo>
                <a:cubicBezTo>
                  <a:pt x="6401" y="621"/>
                  <a:pt x="6371" y="635"/>
                  <a:pt x="6371" y="646"/>
                </a:cubicBezTo>
                <a:cubicBezTo>
                  <a:pt x="6371" y="658"/>
                  <a:pt x="6352" y="667"/>
                  <a:pt x="6330" y="668"/>
                </a:cubicBezTo>
                <a:cubicBezTo>
                  <a:pt x="6307" y="668"/>
                  <a:pt x="6261" y="687"/>
                  <a:pt x="6229" y="710"/>
                </a:cubicBezTo>
                <a:cubicBezTo>
                  <a:pt x="6197" y="733"/>
                  <a:pt x="6158" y="751"/>
                  <a:pt x="6142" y="752"/>
                </a:cubicBezTo>
                <a:cubicBezTo>
                  <a:pt x="6126" y="752"/>
                  <a:pt x="6114" y="761"/>
                  <a:pt x="6114" y="773"/>
                </a:cubicBezTo>
                <a:cubicBezTo>
                  <a:pt x="6114" y="785"/>
                  <a:pt x="6097" y="794"/>
                  <a:pt x="6078" y="794"/>
                </a:cubicBezTo>
                <a:cubicBezTo>
                  <a:pt x="6058" y="794"/>
                  <a:pt x="6041" y="804"/>
                  <a:pt x="6041" y="815"/>
                </a:cubicBezTo>
                <a:cubicBezTo>
                  <a:pt x="6041" y="825"/>
                  <a:pt x="6022" y="838"/>
                  <a:pt x="6000" y="844"/>
                </a:cubicBezTo>
                <a:cubicBezTo>
                  <a:pt x="5977" y="851"/>
                  <a:pt x="5936" y="869"/>
                  <a:pt x="5904" y="886"/>
                </a:cubicBezTo>
                <a:cubicBezTo>
                  <a:pt x="5872" y="903"/>
                  <a:pt x="5814" y="931"/>
                  <a:pt x="5775" y="945"/>
                </a:cubicBezTo>
                <a:cubicBezTo>
                  <a:pt x="5672" y="984"/>
                  <a:pt x="5525" y="1055"/>
                  <a:pt x="5505" y="1076"/>
                </a:cubicBezTo>
                <a:cubicBezTo>
                  <a:pt x="5499" y="1082"/>
                  <a:pt x="5455" y="1110"/>
                  <a:pt x="5409" y="1139"/>
                </a:cubicBezTo>
                <a:cubicBezTo>
                  <a:pt x="5363" y="1167"/>
                  <a:pt x="5252" y="1250"/>
                  <a:pt x="5162" y="1324"/>
                </a:cubicBezTo>
                <a:cubicBezTo>
                  <a:pt x="5072" y="1398"/>
                  <a:pt x="4972" y="1478"/>
                  <a:pt x="4942" y="1501"/>
                </a:cubicBezTo>
                <a:cubicBezTo>
                  <a:pt x="4911" y="1523"/>
                  <a:pt x="4787" y="1630"/>
                  <a:pt x="4662" y="1740"/>
                </a:cubicBezTo>
                <a:cubicBezTo>
                  <a:pt x="4512" y="1874"/>
                  <a:pt x="4385" y="1964"/>
                  <a:pt x="4287" y="2010"/>
                </a:cubicBezTo>
                <a:cubicBezTo>
                  <a:pt x="4137" y="2079"/>
                  <a:pt x="3892" y="2250"/>
                  <a:pt x="3664" y="2439"/>
                </a:cubicBezTo>
                <a:cubicBezTo>
                  <a:pt x="3487" y="2586"/>
                  <a:pt x="3124" y="2924"/>
                  <a:pt x="3124" y="2944"/>
                </a:cubicBezTo>
                <a:cubicBezTo>
                  <a:pt x="3123" y="2980"/>
                  <a:pt x="2928" y="3158"/>
                  <a:pt x="2849" y="3192"/>
                </a:cubicBezTo>
                <a:cubicBezTo>
                  <a:pt x="2702" y="3256"/>
                  <a:pt x="2626" y="3329"/>
                  <a:pt x="2386" y="3655"/>
                </a:cubicBezTo>
                <a:cubicBezTo>
                  <a:pt x="2327" y="3736"/>
                  <a:pt x="2158" y="3895"/>
                  <a:pt x="2056" y="3966"/>
                </a:cubicBezTo>
                <a:cubicBezTo>
                  <a:pt x="2016" y="3995"/>
                  <a:pt x="1972" y="4041"/>
                  <a:pt x="1956" y="4071"/>
                </a:cubicBezTo>
                <a:cubicBezTo>
                  <a:pt x="1907" y="4161"/>
                  <a:pt x="1806" y="4292"/>
                  <a:pt x="1704" y="4395"/>
                </a:cubicBezTo>
                <a:cubicBezTo>
                  <a:pt x="1651" y="4449"/>
                  <a:pt x="1601" y="4518"/>
                  <a:pt x="1594" y="4551"/>
                </a:cubicBezTo>
                <a:cubicBezTo>
                  <a:pt x="1586" y="4584"/>
                  <a:pt x="1568" y="4616"/>
                  <a:pt x="1557" y="4623"/>
                </a:cubicBezTo>
                <a:cubicBezTo>
                  <a:pt x="1546" y="4629"/>
                  <a:pt x="1539" y="4654"/>
                  <a:pt x="1539" y="4677"/>
                </a:cubicBezTo>
                <a:cubicBezTo>
                  <a:pt x="1539" y="4701"/>
                  <a:pt x="1516" y="4784"/>
                  <a:pt x="1488" y="4863"/>
                </a:cubicBezTo>
                <a:cubicBezTo>
                  <a:pt x="1451" y="4969"/>
                  <a:pt x="1406" y="5036"/>
                  <a:pt x="1314" y="5128"/>
                </a:cubicBezTo>
                <a:cubicBezTo>
                  <a:pt x="1214" y="5228"/>
                  <a:pt x="1183" y="5279"/>
                  <a:pt x="1131" y="5426"/>
                </a:cubicBezTo>
                <a:cubicBezTo>
                  <a:pt x="1097" y="5525"/>
                  <a:pt x="1056" y="5617"/>
                  <a:pt x="1044" y="5628"/>
                </a:cubicBezTo>
                <a:cubicBezTo>
                  <a:pt x="1032" y="5640"/>
                  <a:pt x="1026" y="5676"/>
                  <a:pt x="1026" y="5708"/>
                </a:cubicBezTo>
                <a:cubicBezTo>
                  <a:pt x="1026" y="5741"/>
                  <a:pt x="1014" y="5773"/>
                  <a:pt x="1003" y="5780"/>
                </a:cubicBezTo>
                <a:cubicBezTo>
                  <a:pt x="992" y="5786"/>
                  <a:pt x="978" y="5821"/>
                  <a:pt x="971" y="5860"/>
                </a:cubicBezTo>
                <a:cubicBezTo>
                  <a:pt x="964" y="5898"/>
                  <a:pt x="945" y="5968"/>
                  <a:pt x="930" y="6015"/>
                </a:cubicBezTo>
                <a:cubicBezTo>
                  <a:pt x="915" y="6063"/>
                  <a:pt x="895" y="6134"/>
                  <a:pt x="884" y="6175"/>
                </a:cubicBezTo>
                <a:cubicBezTo>
                  <a:pt x="873" y="6217"/>
                  <a:pt x="845" y="6304"/>
                  <a:pt x="824" y="6369"/>
                </a:cubicBezTo>
                <a:cubicBezTo>
                  <a:pt x="745" y="6613"/>
                  <a:pt x="740" y="6640"/>
                  <a:pt x="728" y="6718"/>
                </a:cubicBezTo>
                <a:cubicBezTo>
                  <a:pt x="722" y="6762"/>
                  <a:pt x="708" y="6804"/>
                  <a:pt x="696" y="6811"/>
                </a:cubicBezTo>
                <a:cubicBezTo>
                  <a:pt x="685" y="6817"/>
                  <a:pt x="673" y="6842"/>
                  <a:pt x="673" y="6865"/>
                </a:cubicBezTo>
                <a:cubicBezTo>
                  <a:pt x="673" y="6888"/>
                  <a:pt x="666" y="6921"/>
                  <a:pt x="655" y="6941"/>
                </a:cubicBezTo>
                <a:cubicBezTo>
                  <a:pt x="643" y="6962"/>
                  <a:pt x="622" y="7004"/>
                  <a:pt x="609" y="7034"/>
                </a:cubicBezTo>
                <a:cubicBezTo>
                  <a:pt x="526" y="7224"/>
                  <a:pt x="465" y="7376"/>
                  <a:pt x="440" y="7450"/>
                </a:cubicBezTo>
                <a:cubicBezTo>
                  <a:pt x="423" y="7497"/>
                  <a:pt x="399" y="7548"/>
                  <a:pt x="389" y="7560"/>
                </a:cubicBezTo>
                <a:cubicBezTo>
                  <a:pt x="379" y="7571"/>
                  <a:pt x="371" y="7603"/>
                  <a:pt x="371" y="7635"/>
                </a:cubicBezTo>
                <a:cubicBezTo>
                  <a:pt x="371" y="7668"/>
                  <a:pt x="361" y="7704"/>
                  <a:pt x="348" y="7711"/>
                </a:cubicBezTo>
                <a:cubicBezTo>
                  <a:pt x="335" y="7718"/>
                  <a:pt x="325" y="7749"/>
                  <a:pt x="325" y="7783"/>
                </a:cubicBezTo>
                <a:cubicBezTo>
                  <a:pt x="325" y="7817"/>
                  <a:pt x="314" y="7852"/>
                  <a:pt x="302" y="7858"/>
                </a:cubicBezTo>
                <a:cubicBezTo>
                  <a:pt x="291" y="7865"/>
                  <a:pt x="277" y="7900"/>
                  <a:pt x="270" y="7938"/>
                </a:cubicBezTo>
                <a:cubicBezTo>
                  <a:pt x="264" y="7977"/>
                  <a:pt x="237" y="8091"/>
                  <a:pt x="211" y="8191"/>
                </a:cubicBezTo>
                <a:cubicBezTo>
                  <a:pt x="184" y="8291"/>
                  <a:pt x="148" y="8425"/>
                  <a:pt x="133" y="8489"/>
                </a:cubicBezTo>
                <a:cubicBezTo>
                  <a:pt x="117" y="8554"/>
                  <a:pt x="101" y="8621"/>
                  <a:pt x="91" y="8633"/>
                </a:cubicBezTo>
                <a:cubicBezTo>
                  <a:pt x="68" y="8663"/>
                  <a:pt x="8" y="9269"/>
                  <a:pt x="0" y="9575"/>
                </a:cubicBezTo>
                <a:cubicBezTo>
                  <a:pt x="-3" y="9686"/>
                  <a:pt x="29" y="9984"/>
                  <a:pt x="46" y="10000"/>
                </a:cubicBezTo>
                <a:cubicBezTo>
                  <a:pt x="75" y="10028"/>
                  <a:pt x="75" y="10522"/>
                  <a:pt x="46" y="10539"/>
                </a:cubicBezTo>
                <a:cubicBezTo>
                  <a:pt x="14" y="10556"/>
                  <a:pt x="14" y="11316"/>
                  <a:pt x="46" y="11334"/>
                </a:cubicBezTo>
                <a:cubicBezTo>
                  <a:pt x="59" y="11341"/>
                  <a:pt x="69" y="11382"/>
                  <a:pt x="69" y="11426"/>
                </a:cubicBezTo>
                <a:cubicBezTo>
                  <a:pt x="69" y="11471"/>
                  <a:pt x="75" y="11516"/>
                  <a:pt x="87" y="11527"/>
                </a:cubicBezTo>
                <a:cubicBezTo>
                  <a:pt x="99" y="11539"/>
                  <a:pt x="114" y="11611"/>
                  <a:pt x="119" y="11687"/>
                </a:cubicBezTo>
                <a:cubicBezTo>
                  <a:pt x="124" y="11764"/>
                  <a:pt x="151" y="11882"/>
                  <a:pt x="174" y="11952"/>
                </a:cubicBezTo>
                <a:cubicBezTo>
                  <a:pt x="233" y="12133"/>
                  <a:pt x="257" y="12254"/>
                  <a:pt x="270" y="12403"/>
                </a:cubicBezTo>
                <a:cubicBezTo>
                  <a:pt x="276" y="12473"/>
                  <a:pt x="290" y="12543"/>
                  <a:pt x="302" y="12554"/>
                </a:cubicBezTo>
                <a:cubicBezTo>
                  <a:pt x="314" y="12565"/>
                  <a:pt x="325" y="12645"/>
                  <a:pt x="325" y="12731"/>
                </a:cubicBezTo>
                <a:cubicBezTo>
                  <a:pt x="325" y="12816"/>
                  <a:pt x="335" y="12892"/>
                  <a:pt x="348" y="12899"/>
                </a:cubicBezTo>
                <a:cubicBezTo>
                  <a:pt x="361" y="12907"/>
                  <a:pt x="371" y="13016"/>
                  <a:pt x="371" y="13156"/>
                </a:cubicBezTo>
                <a:cubicBezTo>
                  <a:pt x="371" y="13295"/>
                  <a:pt x="380" y="13405"/>
                  <a:pt x="394" y="13412"/>
                </a:cubicBezTo>
                <a:cubicBezTo>
                  <a:pt x="407" y="13420"/>
                  <a:pt x="417" y="13455"/>
                  <a:pt x="417" y="13492"/>
                </a:cubicBezTo>
                <a:cubicBezTo>
                  <a:pt x="417" y="13530"/>
                  <a:pt x="441" y="13617"/>
                  <a:pt x="467" y="13682"/>
                </a:cubicBezTo>
                <a:cubicBezTo>
                  <a:pt x="494" y="13746"/>
                  <a:pt x="530" y="13846"/>
                  <a:pt x="549" y="13905"/>
                </a:cubicBezTo>
                <a:cubicBezTo>
                  <a:pt x="569" y="13964"/>
                  <a:pt x="597" y="14033"/>
                  <a:pt x="609" y="14060"/>
                </a:cubicBezTo>
                <a:cubicBezTo>
                  <a:pt x="621" y="14087"/>
                  <a:pt x="627" y="14140"/>
                  <a:pt x="627" y="14174"/>
                </a:cubicBezTo>
                <a:cubicBezTo>
                  <a:pt x="627" y="14208"/>
                  <a:pt x="637" y="14242"/>
                  <a:pt x="650" y="14250"/>
                </a:cubicBezTo>
                <a:cubicBezTo>
                  <a:pt x="663" y="14257"/>
                  <a:pt x="673" y="14303"/>
                  <a:pt x="673" y="14355"/>
                </a:cubicBezTo>
                <a:cubicBezTo>
                  <a:pt x="673" y="14407"/>
                  <a:pt x="683" y="14457"/>
                  <a:pt x="696" y="14464"/>
                </a:cubicBezTo>
                <a:cubicBezTo>
                  <a:pt x="709" y="14472"/>
                  <a:pt x="719" y="14513"/>
                  <a:pt x="719" y="14557"/>
                </a:cubicBezTo>
                <a:cubicBezTo>
                  <a:pt x="719" y="14601"/>
                  <a:pt x="730" y="14647"/>
                  <a:pt x="742" y="14658"/>
                </a:cubicBezTo>
                <a:cubicBezTo>
                  <a:pt x="753" y="14669"/>
                  <a:pt x="767" y="14718"/>
                  <a:pt x="774" y="14771"/>
                </a:cubicBezTo>
                <a:cubicBezTo>
                  <a:pt x="781" y="14825"/>
                  <a:pt x="803" y="14944"/>
                  <a:pt x="824" y="15032"/>
                </a:cubicBezTo>
                <a:cubicBezTo>
                  <a:pt x="845" y="15121"/>
                  <a:pt x="873" y="15245"/>
                  <a:pt x="884" y="15310"/>
                </a:cubicBezTo>
                <a:cubicBezTo>
                  <a:pt x="930" y="15577"/>
                  <a:pt x="939" y="15607"/>
                  <a:pt x="1003" y="15722"/>
                </a:cubicBezTo>
                <a:cubicBezTo>
                  <a:pt x="1014" y="15743"/>
                  <a:pt x="1026" y="15776"/>
                  <a:pt x="1026" y="15794"/>
                </a:cubicBezTo>
                <a:cubicBezTo>
                  <a:pt x="1026" y="15812"/>
                  <a:pt x="1033" y="15841"/>
                  <a:pt x="1044" y="15861"/>
                </a:cubicBezTo>
                <a:cubicBezTo>
                  <a:pt x="1056" y="15882"/>
                  <a:pt x="1079" y="15943"/>
                  <a:pt x="1095" y="15996"/>
                </a:cubicBezTo>
                <a:cubicBezTo>
                  <a:pt x="1203" y="16364"/>
                  <a:pt x="1243" y="16475"/>
                  <a:pt x="1264" y="16497"/>
                </a:cubicBezTo>
                <a:cubicBezTo>
                  <a:pt x="1275" y="16508"/>
                  <a:pt x="1282" y="16542"/>
                  <a:pt x="1282" y="16568"/>
                </a:cubicBezTo>
                <a:cubicBezTo>
                  <a:pt x="1282" y="16595"/>
                  <a:pt x="1292" y="16620"/>
                  <a:pt x="1305" y="16627"/>
                </a:cubicBezTo>
                <a:cubicBezTo>
                  <a:pt x="1318" y="16634"/>
                  <a:pt x="1328" y="16659"/>
                  <a:pt x="1328" y="16682"/>
                </a:cubicBezTo>
                <a:cubicBezTo>
                  <a:pt x="1328" y="16705"/>
                  <a:pt x="1335" y="16741"/>
                  <a:pt x="1346" y="16762"/>
                </a:cubicBezTo>
                <a:cubicBezTo>
                  <a:pt x="1383" y="16829"/>
                  <a:pt x="1472" y="17046"/>
                  <a:pt x="1585" y="17347"/>
                </a:cubicBezTo>
                <a:cubicBezTo>
                  <a:pt x="1647" y="17512"/>
                  <a:pt x="1700" y="17604"/>
                  <a:pt x="1804" y="17721"/>
                </a:cubicBezTo>
                <a:cubicBezTo>
                  <a:pt x="1847" y="17769"/>
                  <a:pt x="1924" y="17881"/>
                  <a:pt x="1974" y="17969"/>
                </a:cubicBezTo>
                <a:cubicBezTo>
                  <a:pt x="2081" y="18161"/>
                  <a:pt x="2217" y="18353"/>
                  <a:pt x="2272" y="18394"/>
                </a:cubicBezTo>
                <a:cubicBezTo>
                  <a:pt x="2293" y="18411"/>
                  <a:pt x="2328" y="18461"/>
                  <a:pt x="2349" y="18504"/>
                </a:cubicBezTo>
                <a:cubicBezTo>
                  <a:pt x="2371" y="18546"/>
                  <a:pt x="2423" y="18629"/>
                  <a:pt x="2469" y="18693"/>
                </a:cubicBezTo>
                <a:cubicBezTo>
                  <a:pt x="2514" y="18757"/>
                  <a:pt x="2573" y="18841"/>
                  <a:pt x="2597" y="18878"/>
                </a:cubicBezTo>
                <a:cubicBezTo>
                  <a:pt x="2621" y="18915"/>
                  <a:pt x="2648" y="18948"/>
                  <a:pt x="2656" y="18954"/>
                </a:cubicBezTo>
                <a:cubicBezTo>
                  <a:pt x="2665" y="18960"/>
                  <a:pt x="2684" y="18989"/>
                  <a:pt x="2702" y="19021"/>
                </a:cubicBezTo>
                <a:cubicBezTo>
                  <a:pt x="2764" y="19132"/>
                  <a:pt x="3341" y="19654"/>
                  <a:pt x="3527" y="19766"/>
                </a:cubicBezTo>
                <a:cubicBezTo>
                  <a:pt x="3625" y="19826"/>
                  <a:pt x="3711" y="19875"/>
                  <a:pt x="3719" y="19875"/>
                </a:cubicBezTo>
                <a:cubicBezTo>
                  <a:pt x="3727" y="19875"/>
                  <a:pt x="3780" y="19902"/>
                  <a:pt x="3833" y="19934"/>
                </a:cubicBezTo>
                <a:cubicBezTo>
                  <a:pt x="3887" y="19967"/>
                  <a:pt x="3946" y="20002"/>
                  <a:pt x="3966" y="20014"/>
                </a:cubicBezTo>
                <a:cubicBezTo>
                  <a:pt x="4060" y="20068"/>
                  <a:pt x="4446" y="20313"/>
                  <a:pt x="4456" y="20326"/>
                </a:cubicBezTo>
                <a:cubicBezTo>
                  <a:pt x="4463" y="20333"/>
                  <a:pt x="4520" y="20374"/>
                  <a:pt x="4585" y="20414"/>
                </a:cubicBezTo>
                <a:cubicBezTo>
                  <a:pt x="4649" y="20454"/>
                  <a:pt x="4704" y="20493"/>
                  <a:pt x="4708" y="20502"/>
                </a:cubicBezTo>
                <a:cubicBezTo>
                  <a:pt x="4713" y="20512"/>
                  <a:pt x="4724" y="20519"/>
                  <a:pt x="4736" y="20519"/>
                </a:cubicBezTo>
                <a:cubicBezTo>
                  <a:pt x="4748" y="20519"/>
                  <a:pt x="4845" y="20574"/>
                  <a:pt x="4951" y="20641"/>
                </a:cubicBezTo>
                <a:cubicBezTo>
                  <a:pt x="5270" y="20843"/>
                  <a:pt x="5352" y="20867"/>
                  <a:pt x="5972" y="20940"/>
                </a:cubicBezTo>
                <a:cubicBezTo>
                  <a:pt x="6209" y="20968"/>
                  <a:pt x="6396" y="21023"/>
                  <a:pt x="6650" y="21142"/>
                </a:cubicBezTo>
                <a:cubicBezTo>
                  <a:pt x="6895" y="21256"/>
                  <a:pt x="7026" y="21304"/>
                  <a:pt x="7291" y="21377"/>
                </a:cubicBezTo>
                <a:cubicBezTo>
                  <a:pt x="7344" y="21392"/>
                  <a:pt x="7563" y="21403"/>
                  <a:pt x="7791" y="21407"/>
                </a:cubicBezTo>
                <a:cubicBezTo>
                  <a:pt x="8182" y="21413"/>
                  <a:pt x="8283" y="21424"/>
                  <a:pt x="8386" y="21462"/>
                </a:cubicBezTo>
                <a:cubicBezTo>
                  <a:pt x="8412" y="21471"/>
                  <a:pt x="8464" y="21490"/>
                  <a:pt x="8501" y="21504"/>
                </a:cubicBezTo>
                <a:cubicBezTo>
                  <a:pt x="8588" y="21536"/>
                  <a:pt x="9828" y="21536"/>
                  <a:pt x="9893" y="21504"/>
                </a:cubicBezTo>
                <a:cubicBezTo>
                  <a:pt x="9921" y="21490"/>
                  <a:pt x="10165" y="21486"/>
                  <a:pt x="10525" y="21487"/>
                </a:cubicBezTo>
                <a:cubicBezTo>
                  <a:pt x="11076" y="21488"/>
                  <a:pt x="11118" y="21482"/>
                  <a:pt x="11194" y="21441"/>
                </a:cubicBezTo>
                <a:cubicBezTo>
                  <a:pt x="11245" y="21413"/>
                  <a:pt x="11312" y="21398"/>
                  <a:pt x="11382" y="21398"/>
                </a:cubicBezTo>
                <a:lnTo>
                  <a:pt x="11491" y="21398"/>
                </a:lnTo>
                <a:lnTo>
                  <a:pt x="11524" y="21495"/>
                </a:lnTo>
                <a:lnTo>
                  <a:pt x="11556" y="21592"/>
                </a:lnTo>
                <a:lnTo>
                  <a:pt x="12508" y="21592"/>
                </a:lnTo>
                <a:lnTo>
                  <a:pt x="12522" y="21542"/>
                </a:lnTo>
                <a:cubicBezTo>
                  <a:pt x="12530" y="21513"/>
                  <a:pt x="12522" y="21469"/>
                  <a:pt x="12508" y="21445"/>
                </a:cubicBezTo>
                <a:cubicBezTo>
                  <a:pt x="12494" y="21421"/>
                  <a:pt x="12485" y="21391"/>
                  <a:pt x="12485" y="21382"/>
                </a:cubicBezTo>
                <a:cubicBezTo>
                  <a:pt x="12486" y="21300"/>
                  <a:pt x="12933" y="21192"/>
                  <a:pt x="13044" y="21247"/>
                </a:cubicBezTo>
                <a:cubicBezTo>
                  <a:pt x="13074" y="21262"/>
                  <a:pt x="13154" y="21290"/>
                  <a:pt x="13218" y="21306"/>
                </a:cubicBezTo>
                <a:cubicBezTo>
                  <a:pt x="13318" y="21330"/>
                  <a:pt x="13342" y="21329"/>
                  <a:pt x="13401" y="21302"/>
                </a:cubicBezTo>
                <a:cubicBezTo>
                  <a:pt x="13440" y="21284"/>
                  <a:pt x="13514" y="21266"/>
                  <a:pt x="13566" y="21260"/>
                </a:cubicBezTo>
                <a:cubicBezTo>
                  <a:pt x="13783" y="21234"/>
                  <a:pt x="13929" y="21194"/>
                  <a:pt x="14066" y="21125"/>
                </a:cubicBezTo>
                <a:cubicBezTo>
                  <a:pt x="14145" y="21085"/>
                  <a:pt x="14236" y="21047"/>
                  <a:pt x="14272" y="21037"/>
                </a:cubicBezTo>
                <a:cubicBezTo>
                  <a:pt x="14442" y="20989"/>
                  <a:pt x="14738" y="20882"/>
                  <a:pt x="14771" y="20856"/>
                </a:cubicBezTo>
                <a:cubicBezTo>
                  <a:pt x="14791" y="20840"/>
                  <a:pt x="14838" y="20817"/>
                  <a:pt x="14876" y="20809"/>
                </a:cubicBezTo>
                <a:cubicBezTo>
                  <a:pt x="14915" y="20801"/>
                  <a:pt x="14990" y="20784"/>
                  <a:pt x="15041" y="20772"/>
                </a:cubicBezTo>
                <a:cubicBezTo>
                  <a:pt x="15146" y="20745"/>
                  <a:pt x="15344" y="20744"/>
                  <a:pt x="15476" y="20767"/>
                </a:cubicBezTo>
                <a:cubicBezTo>
                  <a:pt x="15569" y="20783"/>
                  <a:pt x="15726" y="20737"/>
                  <a:pt x="15801" y="20675"/>
                </a:cubicBezTo>
                <a:cubicBezTo>
                  <a:pt x="15833" y="20649"/>
                  <a:pt x="15852" y="20650"/>
                  <a:pt x="15893" y="20671"/>
                </a:cubicBezTo>
                <a:cubicBezTo>
                  <a:pt x="15941" y="20694"/>
                  <a:pt x="16015" y="20691"/>
                  <a:pt x="16223" y="20658"/>
                </a:cubicBezTo>
                <a:cubicBezTo>
                  <a:pt x="16271" y="20650"/>
                  <a:pt x="16316" y="20635"/>
                  <a:pt x="16324" y="20624"/>
                </a:cubicBezTo>
                <a:cubicBezTo>
                  <a:pt x="16331" y="20614"/>
                  <a:pt x="16360" y="20603"/>
                  <a:pt x="16388" y="20603"/>
                </a:cubicBezTo>
                <a:cubicBezTo>
                  <a:pt x="16433" y="20603"/>
                  <a:pt x="16816" y="20441"/>
                  <a:pt x="16846" y="20410"/>
                </a:cubicBezTo>
                <a:cubicBezTo>
                  <a:pt x="16852" y="20403"/>
                  <a:pt x="16909" y="20367"/>
                  <a:pt x="16969" y="20330"/>
                </a:cubicBezTo>
                <a:cubicBezTo>
                  <a:pt x="17096" y="20251"/>
                  <a:pt x="17476" y="19899"/>
                  <a:pt x="17624" y="19724"/>
                </a:cubicBezTo>
                <a:cubicBezTo>
                  <a:pt x="17680" y="19658"/>
                  <a:pt x="17794" y="19534"/>
                  <a:pt x="17881" y="19446"/>
                </a:cubicBezTo>
                <a:cubicBezTo>
                  <a:pt x="17968" y="19359"/>
                  <a:pt x="18082" y="19227"/>
                  <a:pt x="18133" y="19156"/>
                </a:cubicBezTo>
                <a:cubicBezTo>
                  <a:pt x="18242" y="19004"/>
                  <a:pt x="18256" y="18987"/>
                  <a:pt x="18311" y="18950"/>
                </a:cubicBezTo>
                <a:cubicBezTo>
                  <a:pt x="18334" y="18934"/>
                  <a:pt x="18401" y="18865"/>
                  <a:pt x="18458" y="18794"/>
                </a:cubicBezTo>
                <a:cubicBezTo>
                  <a:pt x="18515" y="18723"/>
                  <a:pt x="18630" y="18601"/>
                  <a:pt x="18714" y="18525"/>
                </a:cubicBezTo>
                <a:cubicBezTo>
                  <a:pt x="18850" y="18402"/>
                  <a:pt x="19063" y="18178"/>
                  <a:pt x="19241" y="17973"/>
                </a:cubicBezTo>
                <a:cubicBezTo>
                  <a:pt x="19335" y="17865"/>
                  <a:pt x="19459" y="17664"/>
                  <a:pt x="19484" y="17582"/>
                </a:cubicBezTo>
                <a:cubicBezTo>
                  <a:pt x="19517" y="17470"/>
                  <a:pt x="19671" y="17204"/>
                  <a:pt x="19777" y="17077"/>
                </a:cubicBezTo>
                <a:cubicBezTo>
                  <a:pt x="19808" y="17040"/>
                  <a:pt x="19837" y="17001"/>
                  <a:pt x="19837" y="16993"/>
                </a:cubicBezTo>
                <a:cubicBezTo>
                  <a:pt x="19837" y="16985"/>
                  <a:pt x="19875" y="16926"/>
                  <a:pt x="19924" y="16858"/>
                </a:cubicBezTo>
                <a:cubicBezTo>
                  <a:pt x="19972" y="16791"/>
                  <a:pt x="20043" y="16674"/>
                  <a:pt x="20079" y="16598"/>
                </a:cubicBezTo>
                <a:cubicBezTo>
                  <a:pt x="20116" y="16521"/>
                  <a:pt x="20155" y="16441"/>
                  <a:pt x="20166" y="16421"/>
                </a:cubicBezTo>
                <a:cubicBezTo>
                  <a:pt x="20178" y="16400"/>
                  <a:pt x="20185" y="16357"/>
                  <a:pt x="20185" y="16328"/>
                </a:cubicBezTo>
                <a:cubicBezTo>
                  <a:pt x="20185" y="16299"/>
                  <a:pt x="20195" y="16272"/>
                  <a:pt x="20208" y="16265"/>
                </a:cubicBezTo>
                <a:cubicBezTo>
                  <a:pt x="20220" y="16258"/>
                  <a:pt x="20230" y="16226"/>
                  <a:pt x="20230" y="16198"/>
                </a:cubicBezTo>
                <a:cubicBezTo>
                  <a:pt x="20230" y="16143"/>
                  <a:pt x="20293" y="16035"/>
                  <a:pt x="20437" y="15832"/>
                </a:cubicBezTo>
                <a:cubicBezTo>
                  <a:pt x="20558" y="15659"/>
                  <a:pt x="20597" y="15574"/>
                  <a:pt x="20661" y="15352"/>
                </a:cubicBezTo>
                <a:cubicBezTo>
                  <a:pt x="20680" y="15287"/>
                  <a:pt x="20717" y="15181"/>
                  <a:pt x="20743" y="15116"/>
                </a:cubicBezTo>
                <a:cubicBezTo>
                  <a:pt x="20770" y="15052"/>
                  <a:pt x="20794" y="14978"/>
                  <a:pt x="20794" y="14952"/>
                </a:cubicBezTo>
                <a:cubicBezTo>
                  <a:pt x="20794" y="14926"/>
                  <a:pt x="20804" y="14897"/>
                  <a:pt x="20817" y="14889"/>
                </a:cubicBezTo>
                <a:cubicBezTo>
                  <a:pt x="20830" y="14882"/>
                  <a:pt x="20840" y="14846"/>
                  <a:pt x="20840" y="14809"/>
                </a:cubicBezTo>
                <a:cubicBezTo>
                  <a:pt x="20840" y="14749"/>
                  <a:pt x="20860" y="14666"/>
                  <a:pt x="20908" y="14548"/>
                </a:cubicBezTo>
                <a:cubicBezTo>
                  <a:pt x="20940" y="14471"/>
                  <a:pt x="20974" y="14337"/>
                  <a:pt x="20986" y="14250"/>
                </a:cubicBezTo>
                <a:cubicBezTo>
                  <a:pt x="21017" y="14020"/>
                  <a:pt x="21056" y="13857"/>
                  <a:pt x="21091" y="13808"/>
                </a:cubicBezTo>
                <a:cubicBezTo>
                  <a:pt x="21199" y="13660"/>
                  <a:pt x="21235" y="13519"/>
                  <a:pt x="21279" y="13059"/>
                </a:cubicBezTo>
                <a:cubicBezTo>
                  <a:pt x="21340" y="12433"/>
                  <a:pt x="21352" y="12208"/>
                  <a:pt x="21325" y="11923"/>
                </a:cubicBezTo>
                <a:cubicBezTo>
                  <a:pt x="21310" y="11764"/>
                  <a:pt x="21297" y="11605"/>
                  <a:pt x="21298" y="11569"/>
                </a:cubicBezTo>
                <a:cubicBezTo>
                  <a:pt x="21301" y="11443"/>
                  <a:pt x="21360" y="11181"/>
                  <a:pt x="21403" y="11098"/>
                </a:cubicBezTo>
                <a:cubicBezTo>
                  <a:pt x="21427" y="11052"/>
                  <a:pt x="21444" y="10997"/>
                  <a:pt x="21444" y="10976"/>
                </a:cubicBezTo>
                <a:cubicBezTo>
                  <a:pt x="21444" y="10956"/>
                  <a:pt x="21456" y="10932"/>
                  <a:pt x="21467" y="10926"/>
                </a:cubicBezTo>
                <a:cubicBezTo>
                  <a:pt x="21524" y="10893"/>
                  <a:pt x="21564" y="10385"/>
                  <a:pt x="21582" y="9499"/>
                </a:cubicBezTo>
                <a:cubicBezTo>
                  <a:pt x="21597" y="8700"/>
                  <a:pt x="21589" y="8423"/>
                  <a:pt x="21540" y="8039"/>
                </a:cubicBezTo>
                <a:cubicBezTo>
                  <a:pt x="21527" y="7939"/>
                  <a:pt x="21507" y="7780"/>
                  <a:pt x="21495" y="7686"/>
                </a:cubicBezTo>
                <a:cubicBezTo>
                  <a:pt x="21482" y="7592"/>
                  <a:pt x="21459" y="7467"/>
                  <a:pt x="21444" y="7408"/>
                </a:cubicBezTo>
                <a:cubicBezTo>
                  <a:pt x="21430" y="7349"/>
                  <a:pt x="21410" y="7253"/>
                  <a:pt x="21398" y="7194"/>
                </a:cubicBezTo>
                <a:cubicBezTo>
                  <a:pt x="21387" y="7135"/>
                  <a:pt x="21350" y="6992"/>
                  <a:pt x="21316" y="6874"/>
                </a:cubicBezTo>
                <a:cubicBezTo>
                  <a:pt x="21282" y="6756"/>
                  <a:pt x="21249" y="6626"/>
                  <a:pt x="21243" y="6588"/>
                </a:cubicBezTo>
                <a:cubicBezTo>
                  <a:pt x="21236" y="6549"/>
                  <a:pt x="21222" y="6514"/>
                  <a:pt x="21211" y="6508"/>
                </a:cubicBezTo>
                <a:cubicBezTo>
                  <a:pt x="21199" y="6501"/>
                  <a:pt x="21188" y="6473"/>
                  <a:pt x="21188" y="6445"/>
                </a:cubicBezTo>
                <a:cubicBezTo>
                  <a:pt x="21188" y="6417"/>
                  <a:pt x="21181" y="6388"/>
                  <a:pt x="21169" y="6381"/>
                </a:cubicBezTo>
                <a:cubicBezTo>
                  <a:pt x="21158" y="6375"/>
                  <a:pt x="21140" y="6333"/>
                  <a:pt x="21133" y="6289"/>
                </a:cubicBezTo>
                <a:cubicBezTo>
                  <a:pt x="21126" y="6245"/>
                  <a:pt x="21110" y="6156"/>
                  <a:pt x="21096" y="6091"/>
                </a:cubicBezTo>
                <a:cubicBezTo>
                  <a:pt x="21082" y="6026"/>
                  <a:pt x="21062" y="5842"/>
                  <a:pt x="21050" y="5683"/>
                </a:cubicBezTo>
                <a:cubicBezTo>
                  <a:pt x="21038" y="5524"/>
                  <a:pt x="21018" y="5346"/>
                  <a:pt x="21004" y="5287"/>
                </a:cubicBezTo>
                <a:cubicBezTo>
                  <a:pt x="20991" y="5229"/>
                  <a:pt x="20974" y="5140"/>
                  <a:pt x="20968" y="5090"/>
                </a:cubicBezTo>
                <a:cubicBezTo>
                  <a:pt x="20942" y="4895"/>
                  <a:pt x="20928" y="4823"/>
                  <a:pt x="20908" y="4812"/>
                </a:cubicBezTo>
                <a:cubicBezTo>
                  <a:pt x="20897" y="4806"/>
                  <a:pt x="20885" y="4784"/>
                  <a:pt x="20885" y="4762"/>
                </a:cubicBezTo>
                <a:cubicBezTo>
                  <a:pt x="20885" y="4702"/>
                  <a:pt x="20703" y="4387"/>
                  <a:pt x="20588" y="4248"/>
                </a:cubicBezTo>
                <a:cubicBezTo>
                  <a:pt x="20534" y="4183"/>
                  <a:pt x="20487" y="4119"/>
                  <a:pt x="20487" y="4109"/>
                </a:cubicBezTo>
                <a:cubicBezTo>
                  <a:pt x="20487" y="4100"/>
                  <a:pt x="20439" y="4032"/>
                  <a:pt x="20382" y="3958"/>
                </a:cubicBezTo>
                <a:cubicBezTo>
                  <a:pt x="20324" y="3884"/>
                  <a:pt x="20276" y="3814"/>
                  <a:pt x="20276" y="3806"/>
                </a:cubicBezTo>
                <a:cubicBezTo>
                  <a:pt x="20276" y="3793"/>
                  <a:pt x="20204" y="3692"/>
                  <a:pt x="20011" y="3440"/>
                </a:cubicBezTo>
                <a:cubicBezTo>
                  <a:pt x="19972" y="3390"/>
                  <a:pt x="19884" y="3292"/>
                  <a:pt x="19814" y="3222"/>
                </a:cubicBezTo>
                <a:cubicBezTo>
                  <a:pt x="19604" y="3013"/>
                  <a:pt x="19578" y="2989"/>
                  <a:pt x="19360" y="2662"/>
                </a:cubicBezTo>
                <a:cubicBezTo>
                  <a:pt x="19301" y="2574"/>
                  <a:pt x="19230" y="2477"/>
                  <a:pt x="19200" y="2447"/>
                </a:cubicBezTo>
                <a:cubicBezTo>
                  <a:pt x="19170" y="2418"/>
                  <a:pt x="19103" y="2338"/>
                  <a:pt x="19049" y="2271"/>
                </a:cubicBezTo>
                <a:cubicBezTo>
                  <a:pt x="18914" y="2102"/>
                  <a:pt x="18866" y="2062"/>
                  <a:pt x="18641" y="1926"/>
                </a:cubicBezTo>
                <a:cubicBezTo>
                  <a:pt x="18233" y="1678"/>
                  <a:pt x="18145" y="1627"/>
                  <a:pt x="18087" y="1614"/>
                </a:cubicBezTo>
                <a:cubicBezTo>
                  <a:pt x="18054" y="1607"/>
                  <a:pt x="17968" y="1567"/>
                  <a:pt x="17895" y="1522"/>
                </a:cubicBezTo>
                <a:cubicBezTo>
                  <a:pt x="17821" y="1476"/>
                  <a:pt x="17755" y="1438"/>
                  <a:pt x="17748" y="1438"/>
                </a:cubicBezTo>
                <a:cubicBezTo>
                  <a:pt x="17741" y="1438"/>
                  <a:pt x="17662" y="1391"/>
                  <a:pt x="17574" y="1332"/>
                </a:cubicBezTo>
                <a:cubicBezTo>
                  <a:pt x="17486" y="1273"/>
                  <a:pt x="17406" y="1223"/>
                  <a:pt x="17391" y="1223"/>
                </a:cubicBezTo>
                <a:cubicBezTo>
                  <a:pt x="17376" y="1223"/>
                  <a:pt x="17363" y="1214"/>
                  <a:pt x="17363" y="1202"/>
                </a:cubicBezTo>
                <a:cubicBezTo>
                  <a:pt x="17363" y="1190"/>
                  <a:pt x="17349" y="1181"/>
                  <a:pt x="17336" y="1181"/>
                </a:cubicBezTo>
                <a:cubicBezTo>
                  <a:pt x="17322" y="1181"/>
                  <a:pt x="17263" y="1153"/>
                  <a:pt x="17208" y="1118"/>
                </a:cubicBezTo>
                <a:cubicBezTo>
                  <a:pt x="17152" y="1082"/>
                  <a:pt x="17097" y="1050"/>
                  <a:pt x="17084" y="1050"/>
                </a:cubicBezTo>
                <a:cubicBezTo>
                  <a:pt x="17070" y="1050"/>
                  <a:pt x="17018" y="1030"/>
                  <a:pt x="16969" y="1004"/>
                </a:cubicBezTo>
                <a:cubicBezTo>
                  <a:pt x="16760" y="894"/>
                  <a:pt x="16439" y="752"/>
                  <a:pt x="16401" y="752"/>
                </a:cubicBezTo>
                <a:cubicBezTo>
                  <a:pt x="16366" y="752"/>
                  <a:pt x="16297" y="725"/>
                  <a:pt x="16117" y="642"/>
                </a:cubicBezTo>
                <a:cubicBezTo>
                  <a:pt x="16095" y="632"/>
                  <a:pt x="16064" y="621"/>
                  <a:pt x="16044" y="621"/>
                </a:cubicBezTo>
                <a:cubicBezTo>
                  <a:pt x="16025" y="621"/>
                  <a:pt x="16008" y="612"/>
                  <a:pt x="16008" y="600"/>
                </a:cubicBezTo>
                <a:cubicBezTo>
                  <a:pt x="16008" y="588"/>
                  <a:pt x="15977" y="579"/>
                  <a:pt x="15939" y="579"/>
                </a:cubicBezTo>
                <a:cubicBezTo>
                  <a:pt x="15901" y="579"/>
                  <a:pt x="15864" y="570"/>
                  <a:pt x="15856" y="558"/>
                </a:cubicBezTo>
                <a:cubicBezTo>
                  <a:pt x="15848" y="546"/>
                  <a:pt x="15818" y="537"/>
                  <a:pt x="15788" y="537"/>
                </a:cubicBezTo>
                <a:cubicBezTo>
                  <a:pt x="15757" y="537"/>
                  <a:pt x="15722" y="528"/>
                  <a:pt x="15714" y="516"/>
                </a:cubicBezTo>
                <a:cubicBezTo>
                  <a:pt x="15706" y="504"/>
                  <a:pt x="15676" y="495"/>
                  <a:pt x="15646" y="495"/>
                </a:cubicBezTo>
                <a:cubicBezTo>
                  <a:pt x="15615" y="495"/>
                  <a:pt x="15585" y="486"/>
                  <a:pt x="15577" y="474"/>
                </a:cubicBezTo>
                <a:cubicBezTo>
                  <a:pt x="15569" y="462"/>
                  <a:pt x="15532" y="453"/>
                  <a:pt x="15495" y="453"/>
                </a:cubicBezTo>
                <a:cubicBezTo>
                  <a:pt x="15458" y="453"/>
                  <a:pt x="15420" y="444"/>
                  <a:pt x="15412" y="432"/>
                </a:cubicBezTo>
                <a:cubicBezTo>
                  <a:pt x="15404" y="420"/>
                  <a:pt x="15367" y="407"/>
                  <a:pt x="15330" y="407"/>
                </a:cubicBezTo>
                <a:cubicBezTo>
                  <a:pt x="15293" y="407"/>
                  <a:pt x="15259" y="400"/>
                  <a:pt x="15252" y="390"/>
                </a:cubicBezTo>
                <a:cubicBezTo>
                  <a:pt x="15239" y="371"/>
                  <a:pt x="15180" y="358"/>
                  <a:pt x="14922" y="323"/>
                </a:cubicBezTo>
                <a:cubicBezTo>
                  <a:pt x="14845" y="312"/>
                  <a:pt x="14730" y="294"/>
                  <a:pt x="14666" y="280"/>
                </a:cubicBezTo>
                <a:cubicBezTo>
                  <a:pt x="14465" y="240"/>
                  <a:pt x="14321" y="216"/>
                  <a:pt x="14175" y="196"/>
                </a:cubicBezTo>
                <a:cubicBezTo>
                  <a:pt x="14041" y="178"/>
                  <a:pt x="13945" y="160"/>
                  <a:pt x="13704" y="108"/>
                </a:cubicBezTo>
                <a:cubicBezTo>
                  <a:pt x="13499" y="63"/>
                  <a:pt x="12631" y="35"/>
                  <a:pt x="11633" y="45"/>
                </a:cubicBezTo>
                <a:cubicBezTo>
                  <a:pt x="11518" y="46"/>
                  <a:pt x="11290" y="38"/>
                  <a:pt x="11130" y="24"/>
                </a:cubicBezTo>
                <a:cubicBezTo>
                  <a:pt x="10777" y="-8"/>
                  <a:pt x="10569" y="-8"/>
                  <a:pt x="10035" y="24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截圖 2024-12-23 凌晨12.28.31.png" descr="截圖 2024-12-23 凌晨12.28.31.png"/>
          <p:cNvPicPr>
            <a:picLocks noChangeAspect="1"/>
          </p:cNvPicPr>
          <p:nvPr/>
        </p:nvPicPr>
        <p:blipFill>
          <a:blip r:embed="rId2"/>
          <a:srcRect l="3838" t="7636" r="48306" b="832"/>
          <a:stretch>
            <a:fillRect/>
          </a:stretch>
        </p:blipFill>
        <p:spPr>
          <a:xfrm>
            <a:off x="1449202" y="3203975"/>
            <a:ext cx="2763014" cy="1900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4" h="21596" extrusionOk="0">
                <a:moveTo>
                  <a:pt x="4464" y="0"/>
                </a:moveTo>
                <a:cubicBezTo>
                  <a:pt x="4069" y="4"/>
                  <a:pt x="3915" y="47"/>
                  <a:pt x="3532" y="253"/>
                </a:cubicBezTo>
                <a:cubicBezTo>
                  <a:pt x="3234" y="414"/>
                  <a:pt x="2951" y="516"/>
                  <a:pt x="2670" y="578"/>
                </a:cubicBezTo>
                <a:cubicBezTo>
                  <a:pt x="2540" y="606"/>
                  <a:pt x="2380" y="660"/>
                  <a:pt x="2310" y="695"/>
                </a:cubicBezTo>
                <a:cubicBezTo>
                  <a:pt x="2182" y="758"/>
                  <a:pt x="2030" y="914"/>
                  <a:pt x="2030" y="984"/>
                </a:cubicBezTo>
                <a:cubicBezTo>
                  <a:pt x="2030" y="1004"/>
                  <a:pt x="2009" y="1047"/>
                  <a:pt x="1987" y="1074"/>
                </a:cubicBezTo>
                <a:cubicBezTo>
                  <a:pt x="1964" y="1101"/>
                  <a:pt x="1949" y="1161"/>
                  <a:pt x="1949" y="1210"/>
                </a:cubicBezTo>
                <a:cubicBezTo>
                  <a:pt x="1949" y="1259"/>
                  <a:pt x="1928" y="1318"/>
                  <a:pt x="1906" y="1345"/>
                </a:cubicBezTo>
                <a:cubicBezTo>
                  <a:pt x="1882" y="1375"/>
                  <a:pt x="1869" y="1463"/>
                  <a:pt x="1869" y="1562"/>
                </a:cubicBezTo>
                <a:cubicBezTo>
                  <a:pt x="1869" y="1688"/>
                  <a:pt x="1852" y="1754"/>
                  <a:pt x="1800" y="1824"/>
                </a:cubicBezTo>
                <a:cubicBezTo>
                  <a:pt x="1763" y="1875"/>
                  <a:pt x="1732" y="1900"/>
                  <a:pt x="1732" y="1887"/>
                </a:cubicBezTo>
                <a:cubicBezTo>
                  <a:pt x="1732" y="1858"/>
                  <a:pt x="1648" y="1924"/>
                  <a:pt x="1509" y="2059"/>
                </a:cubicBezTo>
                <a:cubicBezTo>
                  <a:pt x="1453" y="2112"/>
                  <a:pt x="1410" y="2176"/>
                  <a:pt x="1409" y="2203"/>
                </a:cubicBezTo>
                <a:cubicBezTo>
                  <a:pt x="1409" y="2230"/>
                  <a:pt x="1398" y="2257"/>
                  <a:pt x="1385" y="2257"/>
                </a:cubicBezTo>
                <a:cubicBezTo>
                  <a:pt x="1339" y="2257"/>
                  <a:pt x="1136" y="2551"/>
                  <a:pt x="1136" y="2618"/>
                </a:cubicBezTo>
                <a:cubicBezTo>
                  <a:pt x="1136" y="2656"/>
                  <a:pt x="1115" y="2691"/>
                  <a:pt x="1093" y="2691"/>
                </a:cubicBezTo>
                <a:cubicBezTo>
                  <a:pt x="1071" y="2691"/>
                  <a:pt x="1056" y="2716"/>
                  <a:pt x="1056" y="2754"/>
                </a:cubicBezTo>
                <a:cubicBezTo>
                  <a:pt x="1056" y="2792"/>
                  <a:pt x="1006" y="2886"/>
                  <a:pt x="944" y="2961"/>
                </a:cubicBezTo>
                <a:cubicBezTo>
                  <a:pt x="737" y="3214"/>
                  <a:pt x="621" y="3403"/>
                  <a:pt x="621" y="3494"/>
                </a:cubicBezTo>
                <a:cubicBezTo>
                  <a:pt x="621" y="3528"/>
                  <a:pt x="606" y="3572"/>
                  <a:pt x="584" y="3584"/>
                </a:cubicBezTo>
                <a:cubicBezTo>
                  <a:pt x="561" y="3597"/>
                  <a:pt x="540" y="3637"/>
                  <a:pt x="540" y="3684"/>
                </a:cubicBezTo>
                <a:cubicBezTo>
                  <a:pt x="540" y="3731"/>
                  <a:pt x="514" y="3800"/>
                  <a:pt x="484" y="3837"/>
                </a:cubicBezTo>
                <a:cubicBezTo>
                  <a:pt x="455" y="3874"/>
                  <a:pt x="435" y="3933"/>
                  <a:pt x="435" y="3964"/>
                </a:cubicBezTo>
                <a:cubicBezTo>
                  <a:pt x="435" y="3994"/>
                  <a:pt x="414" y="4045"/>
                  <a:pt x="391" y="4072"/>
                </a:cubicBezTo>
                <a:cubicBezTo>
                  <a:pt x="367" y="4102"/>
                  <a:pt x="354" y="4182"/>
                  <a:pt x="354" y="4289"/>
                </a:cubicBezTo>
                <a:cubicBezTo>
                  <a:pt x="354" y="4407"/>
                  <a:pt x="338" y="4472"/>
                  <a:pt x="311" y="4487"/>
                </a:cubicBezTo>
                <a:cubicBezTo>
                  <a:pt x="281" y="4504"/>
                  <a:pt x="273" y="4575"/>
                  <a:pt x="273" y="4758"/>
                </a:cubicBezTo>
                <a:cubicBezTo>
                  <a:pt x="273" y="4930"/>
                  <a:pt x="258" y="5022"/>
                  <a:pt x="230" y="5056"/>
                </a:cubicBezTo>
                <a:cubicBezTo>
                  <a:pt x="206" y="5085"/>
                  <a:pt x="193" y="5164"/>
                  <a:pt x="193" y="5264"/>
                </a:cubicBezTo>
                <a:cubicBezTo>
                  <a:pt x="193" y="5380"/>
                  <a:pt x="175" y="5458"/>
                  <a:pt x="137" y="5507"/>
                </a:cubicBezTo>
                <a:cubicBezTo>
                  <a:pt x="94" y="5564"/>
                  <a:pt x="81" y="5628"/>
                  <a:pt x="81" y="5823"/>
                </a:cubicBezTo>
                <a:cubicBezTo>
                  <a:pt x="81" y="6005"/>
                  <a:pt x="68" y="6077"/>
                  <a:pt x="38" y="6094"/>
                </a:cubicBezTo>
                <a:cubicBezTo>
                  <a:pt x="4" y="6113"/>
                  <a:pt x="0" y="6206"/>
                  <a:pt x="0" y="6645"/>
                </a:cubicBezTo>
                <a:cubicBezTo>
                  <a:pt x="0" y="7084"/>
                  <a:pt x="4" y="7186"/>
                  <a:pt x="38" y="7205"/>
                </a:cubicBezTo>
                <a:cubicBezTo>
                  <a:pt x="90" y="7234"/>
                  <a:pt x="90" y="7365"/>
                  <a:pt x="38" y="7394"/>
                </a:cubicBezTo>
                <a:cubicBezTo>
                  <a:pt x="-16" y="7424"/>
                  <a:pt x="-11" y="7535"/>
                  <a:pt x="44" y="7593"/>
                </a:cubicBezTo>
                <a:cubicBezTo>
                  <a:pt x="80" y="7632"/>
                  <a:pt x="88" y="7727"/>
                  <a:pt x="87" y="8162"/>
                </a:cubicBezTo>
                <a:cubicBezTo>
                  <a:pt x="87" y="8632"/>
                  <a:pt x="90" y="8688"/>
                  <a:pt x="137" y="8731"/>
                </a:cubicBezTo>
                <a:cubicBezTo>
                  <a:pt x="179" y="8769"/>
                  <a:pt x="193" y="8817"/>
                  <a:pt x="193" y="9038"/>
                </a:cubicBezTo>
                <a:cubicBezTo>
                  <a:pt x="193" y="9239"/>
                  <a:pt x="199" y="9318"/>
                  <a:pt x="230" y="9335"/>
                </a:cubicBezTo>
                <a:cubicBezTo>
                  <a:pt x="253" y="9348"/>
                  <a:pt x="273" y="9405"/>
                  <a:pt x="273" y="9471"/>
                </a:cubicBezTo>
                <a:cubicBezTo>
                  <a:pt x="273" y="9537"/>
                  <a:pt x="287" y="9593"/>
                  <a:pt x="311" y="9606"/>
                </a:cubicBezTo>
                <a:cubicBezTo>
                  <a:pt x="333" y="9619"/>
                  <a:pt x="354" y="9654"/>
                  <a:pt x="354" y="9688"/>
                </a:cubicBezTo>
                <a:cubicBezTo>
                  <a:pt x="354" y="9721"/>
                  <a:pt x="370" y="9780"/>
                  <a:pt x="391" y="9814"/>
                </a:cubicBezTo>
                <a:cubicBezTo>
                  <a:pt x="521" y="10020"/>
                  <a:pt x="540" y="10062"/>
                  <a:pt x="540" y="10094"/>
                </a:cubicBezTo>
                <a:cubicBezTo>
                  <a:pt x="540" y="10113"/>
                  <a:pt x="561" y="10136"/>
                  <a:pt x="584" y="10148"/>
                </a:cubicBezTo>
                <a:cubicBezTo>
                  <a:pt x="606" y="10160"/>
                  <a:pt x="621" y="10211"/>
                  <a:pt x="621" y="10265"/>
                </a:cubicBezTo>
                <a:cubicBezTo>
                  <a:pt x="621" y="10320"/>
                  <a:pt x="633" y="10374"/>
                  <a:pt x="646" y="10374"/>
                </a:cubicBezTo>
                <a:cubicBezTo>
                  <a:pt x="659" y="10374"/>
                  <a:pt x="679" y="10432"/>
                  <a:pt x="689" y="10509"/>
                </a:cubicBezTo>
                <a:cubicBezTo>
                  <a:pt x="699" y="10586"/>
                  <a:pt x="724" y="10660"/>
                  <a:pt x="745" y="10672"/>
                </a:cubicBezTo>
                <a:cubicBezTo>
                  <a:pt x="767" y="10684"/>
                  <a:pt x="782" y="10713"/>
                  <a:pt x="782" y="10744"/>
                </a:cubicBezTo>
                <a:cubicBezTo>
                  <a:pt x="782" y="10829"/>
                  <a:pt x="1131" y="11313"/>
                  <a:pt x="1192" y="11313"/>
                </a:cubicBezTo>
                <a:cubicBezTo>
                  <a:pt x="1207" y="11313"/>
                  <a:pt x="1217" y="11329"/>
                  <a:pt x="1217" y="11349"/>
                </a:cubicBezTo>
                <a:cubicBezTo>
                  <a:pt x="1217" y="11369"/>
                  <a:pt x="1258" y="11412"/>
                  <a:pt x="1310" y="11439"/>
                </a:cubicBezTo>
                <a:cubicBezTo>
                  <a:pt x="1362" y="11466"/>
                  <a:pt x="1409" y="11503"/>
                  <a:pt x="1409" y="11520"/>
                </a:cubicBezTo>
                <a:cubicBezTo>
                  <a:pt x="1409" y="11538"/>
                  <a:pt x="1426" y="11547"/>
                  <a:pt x="1447" y="11547"/>
                </a:cubicBezTo>
                <a:cubicBezTo>
                  <a:pt x="1468" y="11547"/>
                  <a:pt x="1485" y="11570"/>
                  <a:pt x="1490" y="11593"/>
                </a:cubicBezTo>
                <a:cubicBezTo>
                  <a:pt x="1495" y="11615"/>
                  <a:pt x="1639" y="11705"/>
                  <a:pt x="1807" y="11791"/>
                </a:cubicBezTo>
                <a:cubicBezTo>
                  <a:pt x="1974" y="11877"/>
                  <a:pt x="2142" y="11973"/>
                  <a:pt x="2179" y="12008"/>
                </a:cubicBezTo>
                <a:cubicBezTo>
                  <a:pt x="2216" y="12043"/>
                  <a:pt x="2247" y="12060"/>
                  <a:pt x="2247" y="12044"/>
                </a:cubicBezTo>
                <a:cubicBezTo>
                  <a:pt x="2247" y="12028"/>
                  <a:pt x="2262" y="12035"/>
                  <a:pt x="2285" y="12062"/>
                </a:cubicBezTo>
                <a:cubicBezTo>
                  <a:pt x="2307" y="12089"/>
                  <a:pt x="2328" y="12103"/>
                  <a:pt x="2328" y="12089"/>
                </a:cubicBezTo>
                <a:cubicBezTo>
                  <a:pt x="2328" y="12075"/>
                  <a:pt x="2364" y="12092"/>
                  <a:pt x="2409" y="12125"/>
                </a:cubicBezTo>
                <a:cubicBezTo>
                  <a:pt x="2453" y="12159"/>
                  <a:pt x="2499" y="12182"/>
                  <a:pt x="2508" y="12179"/>
                </a:cubicBezTo>
                <a:cubicBezTo>
                  <a:pt x="2518" y="12177"/>
                  <a:pt x="2530" y="12188"/>
                  <a:pt x="2539" y="12206"/>
                </a:cubicBezTo>
                <a:cubicBezTo>
                  <a:pt x="2572" y="12272"/>
                  <a:pt x="2730" y="12414"/>
                  <a:pt x="2769" y="12414"/>
                </a:cubicBezTo>
                <a:cubicBezTo>
                  <a:pt x="2791" y="12414"/>
                  <a:pt x="2817" y="12433"/>
                  <a:pt x="2825" y="12450"/>
                </a:cubicBezTo>
                <a:cubicBezTo>
                  <a:pt x="2868" y="12551"/>
                  <a:pt x="3178" y="12722"/>
                  <a:pt x="3719" y="12938"/>
                </a:cubicBezTo>
                <a:cubicBezTo>
                  <a:pt x="4160" y="13114"/>
                  <a:pt x="5337" y="13126"/>
                  <a:pt x="5792" y="12965"/>
                </a:cubicBezTo>
                <a:cubicBezTo>
                  <a:pt x="5918" y="12920"/>
                  <a:pt x="6109" y="12860"/>
                  <a:pt x="6220" y="12829"/>
                </a:cubicBezTo>
                <a:cubicBezTo>
                  <a:pt x="6332" y="12799"/>
                  <a:pt x="6528" y="12724"/>
                  <a:pt x="6655" y="12658"/>
                </a:cubicBezTo>
                <a:cubicBezTo>
                  <a:pt x="6781" y="12592"/>
                  <a:pt x="6907" y="12532"/>
                  <a:pt x="6934" y="12531"/>
                </a:cubicBezTo>
                <a:cubicBezTo>
                  <a:pt x="6962" y="12531"/>
                  <a:pt x="7019" y="12500"/>
                  <a:pt x="7058" y="12459"/>
                </a:cubicBezTo>
                <a:cubicBezTo>
                  <a:pt x="7098" y="12419"/>
                  <a:pt x="7179" y="12369"/>
                  <a:pt x="7238" y="12342"/>
                </a:cubicBezTo>
                <a:cubicBezTo>
                  <a:pt x="7342" y="12294"/>
                  <a:pt x="7523" y="12119"/>
                  <a:pt x="7542" y="12053"/>
                </a:cubicBezTo>
                <a:cubicBezTo>
                  <a:pt x="7547" y="12036"/>
                  <a:pt x="7571" y="12026"/>
                  <a:pt x="7592" y="12026"/>
                </a:cubicBezTo>
                <a:cubicBezTo>
                  <a:pt x="7613" y="12026"/>
                  <a:pt x="7629" y="12003"/>
                  <a:pt x="7629" y="11972"/>
                </a:cubicBezTo>
                <a:cubicBezTo>
                  <a:pt x="7629" y="11941"/>
                  <a:pt x="7692" y="11819"/>
                  <a:pt x="7766" y="11710"/>
                </a:cubicBezTo>
                <a:cubicBezTo>
                  <a:pt x="7840" y="11600"/>
                  <a:pt x="7903" y="11502"/>
                  <a:pt x="7903" y="11484"/>
                </a:cubicBezTo>
                <a:cubicBezTo>
                  <a:pt x="7903" y="11467"/>
                  <a:pt x="7922" y="11422"/>
                  <a:pt x="7952" y="11385"/>
                </a:cubicBezTo>
                <a:cubicBezTo>
                  <a:pt x="7983" y="11346"/>
                  <a:pt x="8008" y="11270"/>
                  <a:pt x="8008" y="11204"/>
                </a:cubicBezTo>
                <a:cubicBezTo>
                  <a:pt x="8008" y="11139"/>
                  <a:pt x="8028" y="11073"/>
                  <a:pt x="8052" y="11060"/>
                </a:cubicBezTo>
                <a:cubicBezTo>
                  <a:pt x="8075" y="11047"/>
                  <a:pt x="8089" y="10990"/>
                  <a:pt x="8089" y="10924"/>
                </a:cubicBezTo>
                <a:cubicBezTo>
                  <a:pt x="8089" y="10858"/>
                  <a:pt x="8109" y="10802"/>
                  <a:pt x="8132" y="10789"/>
                </a:cubicBezTo>
                <a:cubicBezTo>
                  <a:pt x="8155" y="10776"/>
                  <a:pt x="8169" y="10718"/>
                  <a:pt x="8169" y="10654"/>
                </a:cubicBezTo>
                <a:cubicBezTo>
                  <a:pt x="8169" y="10590"/>
                  <a:pt x="8195" y="10504"/>
                  <a:pt x="8225" y="10464"/>
                </a:cubicBezTo>
                <a:cubicBezTo>
                  <a:pt x="8255" y="10425"/>
                  <a:pt x="8281" y="10373"/>
                  <a:pt x="8281" y="10347"/>
                </a:cubicBezTo>
                <a:cubicBezTo>
                  <a:pt x="8281" y="10320"/>
                  <a:pt x="8296" y="10287"/>
                  <a:pt x="8318" y="10274"/>
                </a:cubicBezTo>
                <a:cubicBezTo>
                  <a:pt x="8341" y="10262"/>
                  <a:pt x="8362" y="10232"/>
                  <a:pt x="8362" y="10202"/>
                </a:cubicBezTo>
                <a:cubicBezTo>
                  <a:pt x="8362" y="10142"/>
                  <a:pt x="8565" y="9814"/>
                  <a:pt x="8604" y="9814"/>
                </a:cubicBezTo>
                <a:cubicBezTo>
                  <a:pt x="8651" y="9814"/>
                  <a:pt x="8634" y="9934"/>
                  <a:pt x="8579" y="9976"/>
                </a:cubicBezTo>
                <a:cubicBezTo>
                  <a:pt x="8547" y="10001"/>
                  <a:pt x="8523" y="10054"/>
                  <a:pt x="8523" y="10112"/>
                </a:cubicBezTo>
                <a:cubicBezTo>
                  <a:pt x="8523" y="10166"/>
                  <a:pt x="8502" y="10226"/>
                  <a:pt x="8480" y="10238"/>
                </a:cubicBezTo>
                <a:cubicBezTo>
                  <a:pt x="8457" y="10251"/>
                  <a:pt x="8443" y="10311"/>
                  <a:pt x="8443" y="10374"/>
                </a:cubicBezTo>
                <a:cubicBezTo>
                  <a:pt x="8443" y="10435"/>
                  <a:pt x="8433" y="10496"/>
                  <a:pt x="8418" y="10509"/>
                </a:cubicBezTo>
                <a:cubicBezTo>
                  <a:pt x="8403" y="10523"/>
                  <a:pt x="8387" y="10599"/>
                  <a:pt x="8387" y="10681"/>
                </a:cubicBezTo>
                <a:cubicBezTo>
                  <a:pt x="8387" y="10773"/>
                  <a:pt x="8364" y="10868"/>
                  <a:pt x="8331" y="10924"/>
                </a:cubicBezTo>
                <a:cubicBezTo>
                  <a:pt x="8301" y="10974"/>
                  <a:pt x="8281" y="11047"/>
                  <a:pt x="8281" y="11087"/>
                </a:cubicBezTo>
                <a:cubicBezTo>
                  <a:pt x="8281" y="11127"/>
                  <a:pt x="8265" y="11159"/>
                  <a:pt x="8250" y="11159"/>
                </a:cubicBezTo>
                <a:cubicBezTo>
                  <a:pt x="8235" y="11159"/>
                  <a:pt x="8215" y="11204"/>
                  <a:pt x="8200" y="11258"/>
                </a:cubicBezTo>
                <a:cubicBezTo>
                  <a:pt x="8186" y="11313"/>
                  <a:pt x="8160" y="11358"/>
                  <a:pt x="8145" y="11358"/>
                </a:cubicBezTo>
                <a:cubicBezTo>
                  <a:pt x="8129" y="11358"/>
                  <a:pt x="8120" y="11375"/>
                  <a:pt x="8120" y="11403"/>
                </a:cubicBezTo>
                <a:cubicBezTo>
                  <a:pt x="8120" y="11431"/>
                  <a:pt x="8094" y="11483"/>
                  <a:pt x="8064" y="11520"/>
                </a:cubicBezTo>
                <a:cubicBezTo>
                  <a:pt x="8034" y="11557"/>
                  <a:pt x="8008" y="11631"/>
                  <a:pt x="8008" y="11683"/>
                </a:cubicBezTo>
                <a:cubicBezTo>
                  <a:pt x="8008" y="11735"/>
                  <a:pt x="7993" y="11788"/>
                  <a:pt x="7971" y="11800"/>
                </a:cubicBezTo>
                <a:cubicBezTo>
                  <a:pt x="7936" y="11820"/>
                  <a:pt x="7927" y="12012"/>
                  <a:pt x="7927" y="13163"/>
                </a:cubicBezTo>
                <a:cubicBezTo>
                  <a:pt x="7927" y="14315"/>
                  <a:pt x="7925" y="14498"/>
                  <a:pt x="7890" y="14518"/>
                </a:cubicBezTo>
                <a:cubicBezTo>
                  <a:pt x="7859" y="14535"/>
                  <a:pt x="7847" y="14615"/>
                  <a:pt x="7847" y="14861"/>
                </a:cubicBezTo>
                <a:cubicBezTo>
                  <a:pt x="7847" y="15162"/>
                  <a:pt x="7850" y="15185"/>
                  <a:pt x="7927" y="15294"/>
                </a:cubicBezTo>
                <a:cubicBezTo>
                  <a:pt x="7982" y="15372"/>
                  <a:pt x="8008" y="15448"/>
                  <a:pt x="8008" y="15529"/>
                </a:cubicBezTo>
                <a:cubicBezTo>
                  <a:pt x="8008" y="15600"/>
                  <a:pt x="8032" y="15678"/>
                  <a:pt x="8064" y="15719"/>
                </a:cubicBezTo>
                <a:cubicBezTo>
                  <a:pt x="8097" y="15760"/>
                  <a:pt x="8120" y="15833"/>
                  <a:pt x="8120" y="15908"/>
                </a:cubicBezTo>
                <a:cubicBezTo>
                  <a:pt x="8120" y="15976"/>
                  <a:pt x="8135" y="16053"/>
                  <a:pt x="8157" y="16080"/>
                </a:cubicBezTo>
                <a:cubicBezTo>
                  <a:pt x="8179" y="16107"/>
                  <a:pt x="8200" y="16159"/>
                  <a:pt x="8200" y="16197"/>
                </a:cubicBezTo>
                <a:cubicBezTo>
                  <a:pt x="8200" y="16235"/>
                  <a:pt x="8215" y="16287"/>
                  <a:pt x="8238" y="16314"/>
                </a:cubicBezTo>
                <a:cubicBezTo>
                  <a:pt x="8260" y="16341"/>
                  <a:pt x="8281" y="16387"/>
                  <a:pt x="8281" y="16414"/>
                </a:cubicBezTo>
                <a:cubicBezTo>
                  <a:pt x="8281" y="16440"/>
                  <a:pt x="8301" y="16508"/>
                  <a:pt x="8331" y="16558"/>
                </a:cubicBezTo>
                <a:cubicBezTo>
                  <a:pt x="8375" y="16632"/>
                  <a:pt x="8387" y="16703"/>
                  <a:pt x="8387" y="16955"/>
                </a:cubicBezTo>
                <a:cubicBezTo>
                  <a:pt x="8484" y="16951"/>
                  <a:pt x="8500" y="16922"/>
                  <a:pt x="8523" y="16793"/>
                </a:cubicBezTo>
                <a:cubicBezTo>
                  <a:pt x="8556" y="16610"/>
                  <a:pt x="8604" y="16543"/>
                  <a:pt x="8641" y="16630"/>
                </a:cubicBezTo>
                <a:cubicBezTo>
                  <a:pt x="8679" y="16719"/>
                  <a:pt x="8663" y="16982"/>
                  <a:pt x="8616" y="17064"/>
                </a:cubicBezTo>
                <a:cubicBezTo>
                  <a:pt x="8586" y="17117"/>
                  <a:pt x="8587" y="17136"/>
                  <a:pt x="8616" y="17136"/>
                </a:cubicBezTo>
                <a:cubicBezTo>
                  <a:pt x="8638" y="17136"/>
                  <a:pt x="8675" y="17193"/>
                  <a:pt x="8697" y="17262"/>
                </a:cubicBezTo>
                <a:cubicBezTo>
                  <a:pt x="8730" y="17367"/>
                  <a:pt x="8728" y="17402"/>
                  <a:pt x="8672" y="17497"/>
                </a:cubicBezTo>
                <a:cubicBezTo>
                  <a:pt x="8606" y="17610"/>
                  <a:pt x="8603" y="17616"/>
                  <a:pt x="8672" y="17533"/>
                </a:cubicBezTo>
                <a:cubicBezTo>
                  <a:pt x="8738" y="17455"/>
                  <a:pt x="8751" y="17455"/>
                  <a:pt x="8865" y="17569"/>
                </a:cubicBezTo>
                <a:cubicBezTo>
                  <a:pt x="8931" y="17636"/>
                  <a:pt x="9000" y="17695"/>
                  <a:pt x="9020" y="17696"/>
                </a:cubicBezTo>
                <a:cubicBezTo>
                  <a:pt x="9040" y="17696"/>
                  <a:pt x="9143" y="17825"/>
                  <a:pt x="9250" y="17985"/>
                </a:cubicBezTo>
                <a:cubicBezTo>
                  <a:pt x="9391" y="18197"/>
                  <a:pt x="9436" y="18291"/>
                  <a:pt x="9430" y="18445"/>
                </a:cubicBezTo>
                <a:cubicBezTo>
                  <a:pt x="9489" y="18375"/>
                  <a:pt x="9556" y="18327"/>
                  <a:pt x="9591" y="18355"/>
                </a:cubicBezTo>
                <a:cubicBezTo>
                  <a:pt x="9667" y="18414"/>
                  <a:pt x="9697" y="18578"/>
                  <a:pt x="9647" y="18662"/>
                </a:cubicBezTo>
                <a:cubicBezTo>
                  <a:pt x="9634" y="18682"/>
                  <a:pt x="9628" y="18695"/>
                  <a:pt x="9628" y="18698"/>
                </a:cubicBezTo>
                <a:cubicBezTo>
                  <a:pt x="9634" y="18698"/>
                  <a:pt x="9645" y="18685"/>
                  <a:pt x="9665" y="18662"/>
                </a:cubicBezTo>
                <a:cubicBezTo>
                  <a:pt x="9699" y="18625"/>
                  <a:pt x="9719" y="18576"/>
                  <a:pt x="9709" y="18553"/>
                </a:cubicBezTo>
                <a:cubicBezTo>
                  <a:pt x="9671" y="18465"/>
                  <a:pt x="9769" y="18451"/>
                  <a:pt x="9833" y="18535"/>
                </a:cubicBezTo>
                <a:cubicBezTo>
                  <a:pt x="9870" y="18584"/>
                  <a:pt x="9933" y="18648"/>
                  <a:pt x="9976" y="18680"/>
                </a:cubicBezTo>
                <a:cubicBezTo>
                  <a:pt x="10013" y="18708"/>
                  <a:pt x="10039" y="18761"/>
                  <a:pt x="10044" y="18806"/>
                </a:cubicBezTo>
                <a:cubicBezTo>
                  <a:pt x="10044" y="18807"/>
                  <a:pt x="10050" y="18814"/>
                  <a:pt x="10050" y="18815"/>
                </a:cubicBezTo>
                <a:cubicBezTo>
                  <a:pt x="10050" y="18821"/>
                  <a:pt x="10051" y="18830"/>
                  <a:pt x="10050" y="18833"/>
                </a:cubicBezTo>
                <a:cubicBezTo>
                  <a:pt x="10047" y="18888"/>
                  <a:pt x="10065" y="18913"/>
                  <a:pt x="10094" y="18897"/>
                </a:cubicBezTo>
                <a:cubicBezTo>
                  <a:pt x="10119" y="18882"/>
                  <a:pt x="10174" y="18909"/>
                  <a:pt x="10218" y="18960"/>
                </a:cubicBezTo>
                <a:cubicBezTo>
                  <a:pt x="10262" y="19010"/>
                  <a:pt x="10376" y="19106"/>
                  <a:pt x="10472" y="19176"/>
                </a:cubicBezTo>
                <a:cubicBezTo>
                  <a:pt x="10528" y="19217"/>
                  <a:pt x="10584" y="19275"/>
                  <a:pt x="10628" y="19330"/>
                </a:cubicBezTo>
                <a:cubicBezTo>
                  <a:pt x="10665" y="19257"/>
                  <a:pt x="10680" y="19253"/>
                  <a:pt x="10715" y="19303"/>
                </a:cubicBezTo>
                <a:cubicBezTo>
                  <a:pt x="10739" y="19338"/>
                  <a:pt x="10797" y="19366"/>
                  <a:pt x="10839" y="19366"/>
                </a:cubicBezTo>
                <a:cubicBezTo>
                  <a:pt x="10880" y="19366"/>
                  <a:pt x="10928" y="19390"/>
                  <a:pt x="10950" y="19429"/>
                </a:cubicBezTo>
                <a:cubicBezTo>
                  <a:pt x="11000" y="19515"/>
                  <a:pt x="11130" y="19576"/>
                  <a:pt x="11130" y="19510"/>
                </a:cubicBezTo>
                <a:cubicBezTo>
                  <a:pt x="11130" y="19432"/>
                  <a:pt x="11280" y="19371"/>
                  <a:pt x="11329" y="19429"/>
                </a:cubicBezTo>
                <a:cubicBezTo>
                  <a:pt x="11364" y="19471"/>
                  <a:pt x="11366" y="19498"/>
                  <a:pt x="11317" y="19583"/>
                </a:cubicBezTo>
                <a:cubicBezTo>
                  <a:pt x="11287" y="19634"/>
                  <a:pt x="11273" y="19661"/>
                  <a:pt x="11273" y="19664"/>
                </a:cubicBezTo>
                <a:cubicBezTo>
                  <a:pt x="11278" y="19662"/>
                  <a:pt x="11293" y="19636"/>
                  <a:pt x="11329" y="19592"/>
                </a:cubicBezTo>
                <a:cubicBezTo>
                  <a:pt x="11390" y="19517"/>
                  <a:pt x="11435" y="19512"/>
                  <a:pt x="11546" y="19538"/>
                </a:cubicBezTo>
                <a:cubicBezTo>
                  <a:pt x="11585" y="19546"/>
                  <a:pt x="11609" y="19560"/>
                  <a:pt x="11646" y="19574"/>
                </a:cubicBezTo>
                <a:cubicBezTo>
                  <a:pt x="11733" y="19585"/>
                  <a:pt x="11828" y="19611"/>
                  <a:pt x="11931" y="19655"/>
                </a:cubicBezTo>
                <a:cubicBezTo>
                  <a:pt x="12097" y="19726"/>
                  <a:pt x="12492" y="19791"/>
                  <a:pt x="12974" y="19844"/>
                </a:cubicBezTo>
                <a:cubicBezTo>
                  <a:pt x="13034" y="19833"/>
                  <a:pt x="13069" y="19812"/>
                  <a:pt x="13092" y="19781"/>
                </a:cubicBezTo>
                <a:cubicBezTo>
                  <a:pt x="13126" y="19737"/>
                  <a:pt x="13208" y="19692"/>
                  <a:pt x="13272" y="19682"/>
                </a:cubicBezTo>
                <a:cubicBezTo>
                  <a:pt x="13391" y="19664"/>
                  <a:pt x="13562" y="19712"/>
                  <a:pt x="13626" y="19763"/>
                </a:cubicBezTo>
                <a:cubicBezTo>
                  <a:pt x="13663" y="19674"/>
                  <a:pt x="13721" y="19637"/>
                  <a:pt x="13812" y="19628"/>
                </a:cubicBezTo>
                <a:cubicBezTo>
                  <a:pt x="14697" y="19534"/>
                  <a:pt x="14975" y="19411"/>
                  <a:pt x="15302" y="18969"/>
                </a:cubicBezTo>
                <a:cubicBezTo>
                  <a:pt x="16341" y="17566"/>
                  <a:pt x="16556" y="17218"/>
                  <a:pt x="16649" y="16766"/>
                </a:cubicBezTo>
                <a:cubicBezTo>
                  <a:pt x="16704" y="16499"/>
                  <a:pt x="16810" y="16170"/>
                  <a:pt x="16879" y="16035"/>
                </a:cubicBezTo>
                <a:cubicBezTo>
                  <a:pt x="16999" y="15796"/>
                  <a:pt x="17004" y="15797"/>
                  <a:pt x="17152" y="16125"/>
                </a:cubicBezTo>
                <a:cubicBezTo>
                  <a:pt x="17183" y="16194"/>
                  <a:pt x="17210" y="16257"/>
                  <a:pt x="17226" y="16314"/>
                </a:cubicBezTo>
                <a:cubicBezTo>
                  <a:pt x="17255" y="16203"/>
                  <a:pt x="17276" y="16092"/>
                  <a:pt x="17288" y="16016"/>
                </a:cubicBezTo>
                <a:cubicBezTo>
                  <a:pt x="17308" y="15891"/>
                  <a:pt x="17316" y="15700"/>
                  <a:pt x="17307" y="15583"/>
                </a:cubicBezTo>
                <a:cubicBezTo>
                  <a:pt x="17297" y="15448"/>
                  <a:pt x="17315" y="15306"/>
                  <a:pt x="17350" y="15204"/>
                </a:cubicBezTo>
                <a:cubicBezTo>
                  <a:pt x="17381" y="15115"/>
                  <a:pt x="17398" y="15028"/>
                  <a:pt x="17388" y="15005"/>
                </a:cubicBezTo>
                <a:cubicBezTo>
                  <a:pt x="17378" y="14982"/>
                  <a:pt x="17393" y="14876"/>
                  <a:pt x="17425" y="14771"/>
                </a:cubicBezTo>
                <a:cubicBezTo>
                  <a:pt x="17457" y="14665"/>
                  <a:pt x="17492" y="14524"/>
                  <a:pt x="17499" y="14455"/>
                </a:cubicBezTo>
                <a:cubicBezTo>
                  <a:pt x="17520" y="14255"/>
                  <a:pt x="17540" y="14197"/>
                  <a:pt x="17586" y="14211"/>
                </a:cubicBezTo>
                <a:cubicBezTo>
                  <a:pt x="17610" y="14218"/>
                  <a:pt x="17629" y="14203"/>
                  <a:pt x="17630" y="14175"/>
                </a:cubicBezTo>
                <a:cubicBezTo>
                  <a:pt x="17631" y="14146"/>
                  <a:pt x="17649" y="14089"/>
                  <a:pt x="17673" y="14048"/>
                </a:cubicBezTo>
                <a:cubicBezTo>
                  <a:pt x="17698" y="14007"/>
                  <a:pt x="17742" y="13928"/>
                  <a:pt x="17766" y="13877"/>
                </a:cubicBezTo>
                <a:cubicBezTo>
                  <a:pt x="17790" y="13827"/>
                  <a:pt x="17819" y="13812"/>
                  <a:pt x="17872" y="13814"/>
                </a:cubicBezTo>
                <a:cubicBezTo>
                  <a:pt x="17864" y="13788"/>
                  <a:pt x="17859" y="13760"/>
                  <a:pt x="17859" y="13723"/>
                </a:cubicBezTo>
                <a:cubicBezTo>
                  <a:pt x="17859" y="13659"/>
                  <a:pt x="17842" y="13580"/>
                  <a:pt x="17822" y="13552"/>
                </a:cubicBezTo>
                <a:cubicBezTo>
                  <a:pt x="17728" y="13413"/>
                  <a:pt x="17698" y="13235"/>
                  <a:pt x="17698" y="12847"/>
                </a:cubicBezTo>
                <a:lnTo>
                  <a:pt x="17698" y="12459"/>
                </a:lnTo>
                <a:lnTo>
                  <a:pt x="17766" y="12486"/>
                </a:lnTo>
                <a:cubicBezTo>
                  <a:pt x="17807" y="12503"/>
                  <a:pt x="18126" y="12517"/>
                  <a:pt x="18468" y="12513"/>
                </a:cubicBezTo>
                <a:cubicBezTo>
                  <a:pt x="19053" y="12508"/>
                  <a:pt x="19102" y="12494"/>
                  <a:pt x="19331" y="12396"/>
                </a:cubicBezTo>
                <a:cubicBezTo>
                  <a:pt x="19737" y="12223"/>
                  <a:pt x="19970" y="12072"/>
                  <a:pt x="19970" y="11972"/>
                </a:cubicBezTo>
                <a:cubicBezTo>
                  <a:pt x="19970" y="11915"/>
                  <a:pt x="20035" y="11836"/>
                  <a:pt x="20138" y="11773"/>
                </a:cubicBezTo>
                <a:cubicBezTo>
                  <a:pt x="20192" y="11740"/>
                  <a:pt x="20237" y="11697"/>
                  <a:pt x="20237" y="11674"/>
                </a:cubicBezTo>
                <a:cubicBezTo>
                  <a:pt x="20237" y="11651"/>
                  <a:pt x="20263" y="11629"/>
                  <a:pt x="20293" y="11629"/>
                </a:cubicBezTo>
                <a:cubicBezTo>
                  <a:pt x="20323" y="11629"/>
                  <a:pt x="20366" y="11595"/>
                  <a:pt x="20392" y="11556"/>
                </a:cubicBezTo>
                <a:cubicBezTo>
                  <a:pt x="20419" y="11518"/>
                  <a:pt x="20495" y="11440"/>
                  <a:pt x="20554" y="11376"/>
                </a:cubicBezTo>
                <a:cubicBezTo>
                  <a:pt x="20613" y="11312"/>
                  <a:pt x="20695" y="11206"/>
                  <a:pt x="20740" y="11141"/>
                </a:cubicBezTo>
                <a:cubicBezTo>
                  <a:pt x="20785" y="11076"/>
                  <a:pt x="20886" y="10935"/>
                  <a:pt x="20963" y="10834"/>
                </a:cubicBezTo>
                <a:cubicBezTo>
                  <a:pt x="21081" y="10682"/>
                  <a:pt x="21106" y="10629"/>
                  <a:pt x="21106" y="10518"/>
                </a:cubicBezTo>
                <a:cubicBezTo>
                  <a:pt x="21106" y="10434"/>
                  <a:pt x="21121" y="10362"/>
                  <a:pt x="21156" y="10320"/>
                </a:cubicBezTo>
                <a:cubicBezTo>
                  <a:pt x="21185" y="10282"/>
                  <a:pt x="21212" y="10230"/>
                  <a:pt x="21212" y="10202"/>
                </a:cubicBezTo>
                <a:cubicBezTo>
                  <a:pt x="21212" y="10174"/>
                  <a:pt x="21248" y="10093"/>
                  <a:pt x="21292" y="10022"/>
                </a:cubicBezTo>
                <a:cubicBezTo>
                  <a:pt x="21337" y="9950"/>
                  <a:pt x="21373" y="9870"/>
                  <a:pt x="21373" y="9841"/>
                </a:cubicBezTo>
                <a:cubicBezTo>
                  <a:pt x="21373" y="9812"/>
                  <a:pt x="21394" y="9781"/>
                  <a:pt x="21416" y="9769"/>
                </a:cubicBezTo>
                <a:cubicBezTo>
                  <a:pt x="21439" y="9756"/>
                  <a:pt x="21454" y="9697"/>
                  <a:pt x="21454" y="9642"/>
                </a:cubicBezTo>
                <a:cubicBezTo>
                  <a:pt x="21454" y="9587"/>
                  <a:pt x="21480" y="9508"/>
                  <a:pt x="21510" y="9471"/>
                </a:cubicBezTo>
                <a:cubicBezTo>
                  <a:pt x="21550" y="9421"/>
                  <a:pt x="21565" y="9359"/>
                  <a:pt x="21565" y="9218"/>
                </a:cubicBezTo>
                <a:cubicBezTo>
                  <a:pt x="21565" y="9152"/>
                  <a:pt x="21577" y="9144"/>
                  <a:pt x="21584" y="9110"/>
                </a:cubicBezTo>
                <a:lnTo>
                  <a:pt x="21584" y="8478"/>
                </a:lnTo>
                <a:cubicBezTo>
                  <a:pt x="21577" y="8424"/>
                  <a:pt x="21565" y="8429"/>
                  <a:pt x="21565" y="8297"/>
                </a:cubicBezTo>
                <a:cubicBezTo>
                  <a:pt x="21565" y="8015"/>
                  <a:pt x="21556" y="7957"/>
                  <a:pt x="21510" y="7900"/>
                </a:cubicBezTo>
                <a:cubicBezTo>
                  <a:pt x="21466" y="7846"/>
                  <a:pt x="21454" y="7785"/>
                  <a:pt x="21454" y="7593"/>
                </a:cubicBezTo>
                <a:cubicBezTo>
                  <a:pt x="21454" y="7402"/>
                  <a:pt x="21467" y="7333"/>
                  <a:pt x="21510" y="7277"/>
                </a:cubicBezTo>
                <a:cubicBezTo>
                  <a:pt x="21560" y="7211"/>
                  <a:pt x="21565" y="7157"/>
                  <a:pt x="21565" y="6528"/>
                </a:cubicBezTo>
                <a:cubicBezTo>
                  <a:pt x="21565" y="6244"/>
                  <a:pt x="21578" y="6278"/>
                  <a:pt x="21584" y="6176"/>
                </a:cubicBezTo>
                <a:lnTo>
                  <a:pt x="21584" y="5516"/>
                </a:lnTo>
                <a:cubicBezTo>
                  <a:pt x="21577" y="5468"/>
                  <a:pt x="21565" y="5467"/>
                  <a:pt x="21565" y="5354"/>
                </a:cubicBezTo>
                <a:cubicBezTo>
                  <a:pt x="21565" y="5115"/>
                  <a:pt x="21554" y="5058"/>
                  <a:pt x="21510" y="5002"/>
                </a:cubicBezTo>
                <a:cubicBezTo>
                  <a:pt x="21472" y="4955"/>
                  <a:pt x="21454" y="4887"/>
                  <a:pt x="21454" y="4776"/>
                </a:cubicBezTo>
                <a:cubicBezTo>
                  <a:pt x="21454" y="4671"/>
                  <a:pt x="21443" y="4611"/>
                  <a:pt x="21416" y="4596"/>
                </a:cubicBezTo>
                <a:cubicBezTo>
                  <a:pt x="21391" y="4581"/>
                  <a:pt x="21373" y="4517"/>
                  <a:pt x="21373" y="4433"/>
                </a:cubicBezTo>
                <a:cubicBezTo>
                  <a:pt x="21373" y="4349"/>
                  <a:pt x="21361" y="4294"/>
                  <a:pt x="21336" y="4280"/>
                </a:cubicBezTo>
                <a:cubicBezTo>
                  <a:pt x="21313" y="4267"/>
                  <a:pt x="21292" y="4229"/>
                  <a:pt x="21292" y="4198"/>
                </a:cubicBezTo>
                <a:cubicBezTo>
                  <a:pt x="21292" y="4167"/>
                  <a:pt x="21276" y="4138"/>
                  <a:pt x="21255" y="4126"/>
                </a:cubicBezTo>
                <a:cubicBezTo>
                  <a:pt x="21234" y="4115"/>
                  <a:pt x="21214" y="4037"/>
                  <a:pt x="21205" y="3955"/>
                </a:cubicBezTo>
                <a:cubicBezTo>
                  <a:pt x="21196" y="3872"/>
                  <a:pt x="21166" y="3786"/>
                  <a:pt x="21143" y="3774"/>
                </a:cubicBezTo>
                <a:cubicBezTo>
                  <a:pt x="21118" y="3760"/>
                  <a:pt x="21106" y="3704"/>
                  <a:pt x="21106" y="3620"/>
                </a:cubicBezTo>
                <a:cubicBezTo>
                  <a:pt x="21106" y="3547"/>
                  <a:pt x="21085" y="3467"/>
                  <a:pt x="21063" y="3440"/>
                </a:cubicBezTo>
                <a:cubicBezTo>
                  <a:pt x="21040" y="3413"/>
                  <a:pt x="21025" y="3332"/>
                  <a:pt x="21025" y="3268"/>
                </a:cubicBezTo>
                <a:cubicBezTo>
                  <a:pt x="21025" y="3156"/>
                  <a:pt x="20962" y="3009"/>
                  <a:pt x="20839" y="2808"/>
                </a:cubicBezTo>
                <a:cubicBezTo>
                  <a:pt x="20806" y="2753"/>
                  <a:pt x="20777" y="2691"/>
                  <a:pt x="20777" y="2663"/>
                </a:cubicBezTo>
                <a:cubicBezTo>
                  <a:pt x="20777" y="2636"/>
                  <a:pt x="20767" y="2609"/>
                  <a:pt x="20752" y="2609"/>
                </a:cubicBezTo>
                <a:cubicBezTo>
                  <a:pt x="20737" y="2609"/>
                  <a:pt x="20710" y="2564"/>
                  <a:pt x="20696" y="2510"/>
                </a:cubicBezTo>
                <a:cubicBezTo>
                  <a:pt x="20682" y="2456"/>
                  <a:pt x="20664" y="2411"/>
                  <a:pt x="20653" y="2411"/>
                </a:cubicBezTo>
                <a:cubicBezTo>
                  <a:pt x="20641" y="2411"/>
                  <a:pt x="20572" y="2337"/>
                  <a:pt x="20498" y="2239"/>
                </a:cubicBezTo>
                <a:cubicBezTo>
                  <a:pt x="20325" y="2012"/>
                  <a:pt x="20301" y="1977"/>
                  <a:pt x="20280" y="1977"/>
                </a:cubicBezTo>
                <a:cubicBezTo>
                  <a:pt x="20271" y="1977"/>
                  <a:pt x="20241" y="1956"/>
                  <a:pt x="20218" y="1923"/>
                </a:cubicBezTo>
                <a:cubicBezTo>
                  <a:pt x="20196" y="1891"/>
                  <a:pt x="20154" y="1860"/>
                  <a:pt x="20125" y="1860"/>
                </a:cubicBezTo>
                <a:cubicBezTo>
                  <a:pt x="20096" y="1860"/>
                  <a:pt x="20066" y="1838"/>
                  <a:pt x="20057" y="1806"/>
                </a:cubicBezTo>
                <a:cubicBezTo>
                  <a:pt x="20048" y="1773"/>
                  <a:pt x="20027" y="1743"/>
                  <a:pt x="20007" y="1743"/>
                </a:cubicBezTo>
                <a:cubicBezTo>
                  <a:pt x="19988" y="1743"/>
                  <a:pt x="19969" y="1733"/>
                  <a:pt x="19964" y="1715"/>
                </a:cubicBezTo>
                <a:cubicBezTo>
                  <a:pt x="19948" y="1660"/>
                  <a:pt x="19785" y="1508"/>
                  <a:pt x="19740" y="1508"/>
                </a:cubicBezTo>
                <a:cubicBezTo>
                  <a:pt x="19717" y="1508"/>
                  <a:pt x="19697" y="1489"/>
                  <a:pt x="19697" y="1472"/>
                </a:cubicBezTo>
                <a:cubicBezTo>
                  <a:pt x="19697" y="1437"/>
                  <a:pt x="19609" y="1363"/>
                  <a:pt x="19225" y="1074"/>
                </a:cubicBezTo>
                <a:cubicBezTo>
                  <a:pt x="18746" y="714"/>
                  <a:pt x="18714" y="703"/>
                  <a:pt x="18182" y="695"/>
                </a:cubicBezTo>
                <a:cubicBezTo>
                  <a:pt x="17922" y="692"/>
                  <a:pt x="17506" y="668"/>
                  <a:pt x="17257" y="641"/>
                </a:cubicBezTo>
                <a:cubicBezTo>
                  <a:pt x="16686" y="580"/>
                  <a:pt x="16497" y="616"/>
                  <a:pt x="16190" y="840"/>
                </a:cubicBezTo>
                <a:cubicBezTo>
                  <a:pt x="16070" y="927"/>
                  <a:pt x="15943" y="1039"/>
                  <a:pt x="15904" y="1093"/>
                </a:cubicBezTo>
                <a:cubicBezTo>
                  <a:pt x="15865" y="1146"/>
                  <a:pt x="15818" y="1192"/>
                  <a:pt x="15805" y="1192"/>
                </a:cubicBezTo>
                <a:cubicBezTo>
                  <a:pt x="15792" y="1192"/>
                  <a:pt x="15759" y="1227"/>
                  <a:pt x="15730" y="1273"/>
                </a:cubicBezTo>
                <a:cubicBezTo>
                  <a:pt x="15702" y="1319"/>
                  <a:pt x="15619" y="1420"/>
                  <a:pt x="15544" y="1490"/>
                </a:cubicBezTo>
                <a:cubicBezTo>
                  <a:pt x="15469" y="1560"/>
                  <a:pt x="15361" y="1681"/>
                  <a:pt x="15302" y="1761"/>
                </a:cubicBezTo>
                <a:cubicBezTo>
                  <a:pt x="15243" y="1840"/>
                  <a:pt x="15183" y="1896"/>
                  <a:pt x="15172" y="1896"/>
                </a:cubicBezTo>
                <a:cubicBezTo>
                  <a:pt x="15160" y="1896"/>
                  <a:pt x="15153" y="1926"/>
                  <a:pt x="15153" y="1959"/>
                </a:cubicBezTo>
                <a:cubicBezTo>
                  <a:pt x="15153" y="1992"/>
                  <a:pt x="15106" y="2079"/>
                  <a:pt x="15054" y="2149"/>
                </a:cubicBezTo>
                <a:cubicBezTo>
                  <a:pt x="14999" y="2222"/>
                  <a:pt x="14961" y="2314"/>
                  <a:pt x="14961" y="2366"/>
                </a:cubicBezTo>
                <a:cubicBezTo>
                  <a:pt x="14961" y="2414"/>
                  <a:pt x="14951" y="2456"/>
                  <a:pt x="14936" y="2456"/>
                </a:cubicBezTo>
                <a:cubicBezTo>
                  <a:pt x="14920" y="2456"/>
                  <a:pt x="14902" y="2481"/>
                  <a:pt x="14892" y="2519"/>
                </a:cubicBezTo>
                <a:cubicBezTo>
                  <a:pt x="14875" y="2588"/>
                  <a:pt x="14855" y="2630"/>
                  <a:pt x="14749" y="2799"/>
                </a:cubicBezTo>
                <a:cubicBezTo>
                  <a:pt x="14719" y="2848"/>
                  <a:pt x="14694" y="2897"/>
                  <a:pt x="14694" y="2916"/>
                </a:cubicBezTo>
                <a:cubicBezTo>
                  <a:pt x="14694" y="2936"/>
                  <a:pt x="14672" y="2967"/>
                  <a:pt x="14650" y="2979"/>
                </a:cubicBezTo>
                <a:cubicBezTo>
                  <a:pt x="14628" y="2992"/>
                  <a:pt x="14607" y="3024"/>
                  <a:pt x="14607" y="3052"/>
                </a:cubicBezTo>
                <a:cubicBezTo>
                  <a:pt x="14606" y="3079"/>
                  <a:pt x="14570" y="3143"/>
                  <a:pt x="14526" y="3196"/>
                </a:cubicBezTo>
                <a:cubicBezTo>
                  <a:pt x="14482" y="3249"/>
                  <a:pt x="14445" y="3317"/>
                  <a:pt x="14445" y="3341"/>
                </a:cubicBezTo>
                <a:cubicBezTo>
                  <a:pt x="14445" y="3364"/>
                  <a:pt x="14409" y="3441"/>
                  <a:pt x="14365" y="3512"/>
                </a:cubicBezTo>
                <a:cubicBezTo>
                  <a:pt x="14320" y="3583"/>
                  <a:pt x="14284" y="3670"/>
                  <a:pt x="14284" y="3711"/>
                </a:cubicBezTo>
                <a:cubicBezTo>
                  <a:pt x="14284" y="3752"/>
                  <a:pt x="14264" y="3805"/>
                  <a:pt x="14234" y="3828"/>
                </a:cubicBezTo>
                <a:cubicBezTo>
                  <a:pt x="14200" y="3855"/>
                  <a:pt x="14178" y="3909"/>
                  <a:pt x="14178" y="3982"/>
                </a:cubicBezTo>
                <a:cubicBezTo>
                  <a:pt x="14178" y="4045"/>
                  <a:pt x="14158" y="4104"/>
                  <a:pt x="14135" y="4117"/>
                </a:cubicBezTo>
                <a:cubicBezTo>
                  <a:pt x="14113" y="4129"/>
                  <a:pt x="14098" y="4161"/>
                  <a:pt x="14098" y="4189"/>
                </a:cubicBezTo>
                <a:cubicBezTo>
                  <a:pt x="14097" y="4217"/>
                  <a:pt x="14050" y="4304"/>
                  <a:pt x="13998" y="4379"/>
                </a:cubicBezTo>
                <a:cubicBezTo>
                  <a:pt x="13935" y="4470"/>
                  <a:pt x="13905" y="4557"/>
                  <a:pt x="13905" y="4632"/>
                </a:cubicBezTo>
                <a:cubicBezTo>
                  <a:pt x="13905" y="4694"/>
                  <a:pt x="13891" y="4745"/>
                  <a:pt x="13868" y="4758"/>
                </a:cubicBezTo>
                <a:cubicBezTo>
                  <a:pt x="13838" y="4775"/>
                  <a:pt x="13825" y="4850"/>
                  <a:pt x="13825" y="5038"/>
                </a:cubicBezTo>
                <a:lnTo>
                  <a:pt x="13825" y="5291"/>
                </a:lnTo>
                <a:lnTo>
                  <a:pt x="13738" y="5291"/>
                </a:lnTo>
                <a:cubicBezTo>
                  <a:pt x="13510" y="5290"/>
                  <a:pt x="12876" y="5198"/>
                  <a:pt x="12713" y="5146"/>
                </a:cubicBezTo>
                <a:cubicBezTo>
                  <a:pt x="12402" y="5046"/>
                  <a:pt x="12150" y="5082"/>
                  <a:pt x="11882" y="5255"/>
                </a:cubicBezTo>
                <a:cubicBezTo>
                  <a:pt x="11835" y="5284"/>
                  <a:pt x="11795" y="5323"/>
                  <a:pt x="11795" y="5345"/>
                </a:cubicBezTo>
                <a:cubicBezTo>
                  <a:pt x="11795" y="5405"/>
                  <a:pt x="11592" y="5515"/>
                  <a:pt x="11360" y="5580"/>
                </a:cubicBezTo>
                <a:cubicBezTo>
                  <a:pt x="11026" y="5672"/>
                  <a:pt x="10888" y="5744"/>
                  <a:pt x="10715" y="5923"/>
                </a:cubicBezTo>
                <a:cubicBezTo>
                  <a:pt x="10625" y="6015"/>
                  <a:pt x="10553" y="6099"/>
                  <a:pt x="10553" y="6112"/>
                </a:cubicBezTo>
                <a:cubicBezTo>
                  <a:pt x="10553" y="6126"/>
                  <a:pt x="10535" y="6139"/>
                  <a:pt x="10516" y="6139"/>
                </a:cubicBezTo>
                <a:cubicBezTo>
                  <a:pt x="10497" y="6140"/>
                  <a:pt x="10375" y="6219"/>
                  <a:pt x="10243" y="6311"/>
                </a:cubicBezTo>
                <a:cubicBezTo>
                  <a:pt x="10025" y="6462"/>
                  <a:pt x="9796" y="6721"/>
                  <a:pt x="9796" y="6817"/>
                </a:cubicBezTo>
                <a:cubicBezTo>
                  <a:pt x="9796" y="6855"/>
                  <a:pt x="9670" y="7060"/>
                  <a:pt x="9647" y="7060"/>
                </a:cubicBezTo>
                <a:cubicBezTo>
                  <a:pt x="9639" y="7060"/>
                  <a:pt x="9574" y="7113"/>
                  <a:pt x="9504" y="7178"/>
                </a:cubicBezTo>
                <a:cubicBezTo>
                  <a:pt x="9308" y="7359"/>
                  <a:pt x="9305" y="7357"/>
                  <a:pt x="9305" y="6889"/>
                </a:cubicBezTo>
                <a:cubicBezTo>
                  <a:pt x="9305" y="6561"/>
                  <a:pt x="9301" y="6474"/>
                  <a:pt x="9268" y="6455"/>
                </a:cubicBezTo>
                <a:cubicBezTo>
                  <a:pt x="9235" y="6437"/>
                  <a:pt x="9225" y="6334"/>
                  <a:pt x="9225" y="5896"/>
                </a:cubicBezTo>
                <a:cubicBezTo>
                  <a:pt x="9225" y="5457"/>
                  <a:pt x="9221" y="5364"/>
                  <a:pt x="9187" y="5345"/>
                </a:cubicBezTo>
                <a:cubicBezTo>
                  <a:pt x="9159" y="5329"/>
                  <a:pt x="9144" y="5264"/>
                  <a:pt x="9144" y="5128"/>
                </a:cubicBezTo>
                <a:cubicBezTo>
                  <a:pt x="9144" y="4984"/>
                  <a:pt x="9135" y="4917"/>
                  <a:pt x="9094" y="4866"/>
                </a:cubicBezTo>
                <a:cubicBezTo>
                  <a:pt x="9065" y="4829"/>
                  <a:pt x="9039" y="4761"/>
                  <a:pt x="9039" y="4722"/>
                </a:cubicBezTo>
                <a:cubicBezTo>
                  <a:pt x="9039" y="4683"/>
                  <a:pt x="9017" y="4644"/>
                  <a:pt x="8995" y="4632"/>
                </a:cubicBezTo>
                <a:cubicBezTo>
                  <a:pt x="8973" y="4619"/>
                  <a:pt x="8958" y="4581"/>
                  <a:pt x="8958" y="4550"/>
                </a:cubicBezTo>
                <a:cubicBezTo>
                  <a:pt x="8958" y="4520"/>
                  <a:pt x="8937" y="4491"/>
                  <a:pt x="8914" y="4478"/>
                </a:cubicBezTo>
                <a:cubicBezTo>
                  <a:pt x="8892" y="4466"/>
                  <a:pt x="8877" y="4409"/>
                  <a:pt x="8877" y="4352"/>
                </a:cubicBezTo>
                <a:cubicBezTo>
                  <a:pt x="8877" y="4290"/>
                  <a:pt x="8853" y="4227"/>
                  <a:pt x="8821" y="4198"/>
                </a:cubicBezTo>
                <a:cubicBezTo>
                  <a:pt x="8791" y="4171"/>
                  <a:pt x="8765" y="4113"/>
                  <a:pt x="8765" y="4072"/>
                </a:cubicBezTo>
                <a:cubicBezTo>
                  <a:pt x="8765" y="4031"/>
                  <a:pt x="8750" y="3985"/>
                  <a:pt x="8728" y="3973"/>
                </a:cubicBezTo>
                <a:cubicBezTo>
                  <a:pt x="8706" y="3960"/>
                  <a:pt x="8685" y="3903"/>
                  <a:pt x="8685" y="3846"/>
                </a:cubicBezTo>
                <a:cubicBezTo>
                  <a:pt x="8685" y="3782"/>
                  <a:pt x="8652" y="3692"/>
                  <a:pt x="8598" y="3611"/>
                </a:cubicBezTo>
                <a:cubicBezTo>
                  <a:pt x="8549" y="3539"/>
                  <a:pt x="8490" y="3445"/>
                  <a:pt x="8467" y="3404"/>
                </a:cubicBezTo>
                <a:cubicBezTo>
                  <a:pt x="8445" y="3363"/>
                  <a:pt x="8358" y="3256"/>
                  <a:pt x="8269" y="3160"/>
                </a:cubicBezTo>
                <a:cubicBezTo>
                  <a:pt x="8179" y="3064"/>
                  <a:pt x="8100" y="2969"/>
                  <a:pt x="8095" y="2952"/>
                </a:cubicBezTo>
                <a:cubicBezTo>
                  <a:pt x="8090" y="2936"/>
                  <a:pt x="8066" y="2925"/>
                  <a:pt x="8045" y="2925"/>
                </a:cubicBezTo>
                <a:cubicBezTo>
                  <a:pt x="8024" y="2925"/>
                  <a:pt x="8008" y="2911"/>
                  <a:pt x="8008" y="2889"/>
                </a:cubicBezTo>
                <a:cubicBezTo>
                  <a:pt x="8008" y="2868"/>
                  <a:pt x="7965" y="2806"/>
                  <a:pt x="7909" y="2754"/>
                </a:cubicBezTo>
                <a:cubicBezTo>
                  <a:pt x="7852" y="2702"/>
                  <a:pt x="7763" y="2594"/>
                  <a:pt x="7710" y="2519"/>
                </a:cubicBezTo>
                <a:cubicBezTo>
                  <a:pt x="7657" y="2444"/>
                  <a:pt x="7563" y="2339"/>
                  <a:pt x="7505" y="2275"/>
                </a:cubicBezTo>
                <a:cubicBezTo>
                  <a:pt x="7448" y="2212"/>
                  <a:pt x="7369" y="2114"/>
                  <a:pt x="7331" y="2059"/>
                </a:cubicBezTo>
                <a:cubicBezTo>
                  <a:pt x="7225" y="1902"/>
                  <a:pt x="6949" y="1625"/>
                  <a:pt x="6897" y="1625"/>
                </a:cubicBezTo>
                <a:cubicBezTo>
                  <a:pt x="6871" y="1625"/>
                  <a:pt x="6834" y="1580"/>
                  <a:pt x="6810" y="1526"/>
                </a:cubicBezTo>
                <a:cubicBezTo>
                  <a:pt x="6786" y="1472"/>
                  <a:pt x="6752" y="1427"/>
                  <a:pt x="6736" y="1427"/>
                </a:cubicBezTo>
                <a:cubicBezTo>
                  <a:pt x="6719" y="1427"/>
                  <a:pt x="6565" y="1288"/>
                  <a:pt x="6400" y="1120"/>
                </a:cubicBezTo>
                <a:cubicBezTo>
                  <a:pt x="6036" y="748"/>
                  <a:pt x="5757" y="509"/>
                  <a:pt x="5612" y="433"/>
                </a:cubicBezTo>
                <a:cubicBezTo>
                  <a:pt x="5552" y="402"/>
                  <a:pt x="5429" y="318"/>
                  <a:pt x="5333" y="253"/>
                </a:cubicBezTo>
                <a:cubicBezTo>
                  <a:pt x="5015" y="38"/>
                  <a:pt x="4867" y="-4"/>
                  <a:pt x="4464" y="0"/>
                </a:cubicBezTo>
                <a:close/>
                <a:moveTo>
                  <a:pt x="12676" y="21587"/>
                </a:moveTo>
                <a:cubicBezTo>
                  <a:pt x="12690" y="21589"/>
                  <a:pt x="12710" y="21594"/>
                  <a:pt x="12726" y="21596"/>
                </a:cubicBezTo>
                <a:cubicBezTo>
                  <a:pt x="12724" y="21594"/>
                  <a:pt x="12721" y="21589"/>
                  <a:pt x="12720" y="21587"/>
                </a:cubicBezTo>
                <a:cubicBezTo>
                  <a:pt x="12704" y="21588"/>
                  <a:pt x="12692" y="21586"/>
                  <a:pt x="12676" y="21587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G_6695.HEIC" descr="IMG_6695.HEIC"/>
          <p:cNvPicPr>
            <a:picLocks noChangeAspect="1"/>
          </p:cNvPicPr>
          <p:nvPr/>
        </p:nvPicPr>
        <p:blipFill>
          <a:blip r:embed="rId2"/>
          <a:srcRect l="21205" t="15148" r="27507" b="6893"/>
          <a:stretch>
            <a:fillRect/>
          </a:stretch>
        </p:blipFill>
        <p:spPr>
          <a:xfrm>
            <a:off x="1177871" y="2737696"/>
            <a:ext cx="3195746" cy="3643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7" h="21569" extrusionOk="0">
                <a:moveTo>
                  <a:pt x="14652" y="4"/>
                </a:moveTo>
                <a:cubicBezTo>
                  <a:pt x="14271" y="-6"/>
                  <a:pt x="13886" y="4"/>
                  <a:pt x="13504" y="18"/>
                </a:cubicBezTo>
                <a:cubicBezTo>
                  <a:pt x="12729" y="46"/>
                  <a:pt x="11947" y="79"/>
                  <a:pt x="11166" y="117"/>
                </a:cubicBezTo>
                <a:cubicBezTo>
                  <a:pt x="9396" y="203"/>
                  <a:pt x="7579" y="327"/>
                  <a:pt x="6087" y="1160"/>
                </a:cubicBezTo>
                <a:cubicBezTo>
                  <a:pt x="5608" y="1428"/>
                  <a:pt x="5183" y="1759"/>
                  <a:pt x="4827" y="2147"/>
                </a:cubicBezTo>
                <a:lnTo>
                  <a:pt x="3116" y="1334"/>
                </a:lnTo>
                <a:lnTo>
                  <a:pt x="2451" y="1762"/>
                </a:lnTo>
                <a:lnTo>
                  <a:pt x="4564" y="2589"/>
                </a:lnTo>
                <a:cubicBezTo>
                  <a:pt x="4255" y="3100"/>
                  <a:pt x="4139" y="3656"/>
                  <a:pt x="4189" y="4196"/>
                </a:cubicBezTo>
                <a:cubicBezTo>
                  <a:pt x="4236" y="4708"/>
                  <a:pt x="4433" y="5230"/>
                  <a:pt x="4902" y="5597"/>
                </a:cubicBezTo>
                <a:cubicBezTo>
                  <a:pt x="5397" y="5984"/>
                  <a:pt x="6017" y="6102"/>
                  <a:pt x="6629" y="6128"/>
                </a:cubicBezTo>
                <a:cubicBezTo>
                  <a:pt x="7234" y="6154"/>
                  <a:pt x="7859" y="6094"/>
                  <a:pt x="8442" y="5973"/>
                </a:cubicBezTo>
                <a:cubicBezTo>
                  <a:pt x="9525" y="5748"/>
                  <a:pt x="10558" y="5311"/>
                  <a:pt x="11477" y="4643"/>
                </a:cubicBezTo>
                <a:lnTo>
                  <a:pt x="11069" y="6363"/>
                </a:lnTo>
                <a:cubicBezTo>
                  <a:pt x="9827" y="6542"/>
                  <a:pt x="8591" y="6754"/>
                  <a:pt x="7364" y="7002"/>
                </a:cubicBezTo>
                <a:cubicBezTo>
                  <a:pt x="6734" y="7130"/>
                  <a:pt x="6094" y="7273"/>
                  <a:pt x="5465" y="7378"/>
                </a:cubicBezTo>
                <a:cubicBezTo>
                  <a:pt x="4866" y="7479"/>
                  <a:pt x="4265" y="7552"/>
                  <a:pt x="3755" y="7858"/>
                </a:cubicBezTo>
                <a:cubicBezTo>
                  <a:pt x="3164" y="8211"/>
                  <a:pt x="2839" y="8795"/>
                  <a:pt x="2618" y="9385"/>
                </a:cubicBezTo>
                <a:cubicBezTo>
                  <a:pt x="2405" y="9953"/>
                  <a:pt x="2275" y="10545"/>
                  <a:pt x="2226" y="11148"/>
                </a:cubicBezTo>
                <a:cubicBezTo>
                  <a:pt x="2180" y="11716"/>
                  <a:pt x="2210" y="12282"/>
                  <a:pt x="2307" y="12840"/>
                </a:cubicBezTo>
                <a:cubicBezTo>
                  <a:pt x="2403" y="13393"/>
                  <a:pt x="2562" y="13938"/>
                  <a:pt x="2789" y="14466"/>
                </a:cubicBezTo>
                <a:cubicBezTo>
                  <a:pt x="2336" y="14826"/>
                  <a:pt x="1881" y="15155"/>
                  <a:pt x="1422" y="15463"/>
                </a:cubicBezTo>
                <a:cubicBezTo>
                  <a:pt x="970" y="15766"/>
                  <a:pt x="498" y="16069"/>
                  <a:pt x="264" y="16516"/>
                </a:cubicBezTo>
                <a:cubicBezTo>
                  <a:pt x="132" y="16766"/>
                  <a:pt x="88" y="17031"/>
                  <a:pt x="54" y="17300"/>
                </a:cubicBezTo>
                <a:cubicBezTo>
                  <a:pt x="20" y="17569"/>
                  <a:pt x="-4" y="17845"/>
                  <a:pt x="1" y="18118"/>
                </a:cubicBezTo>
                <a:cubicBezTo>
                  <a:pt x="11" y="18713"/>
                  <a:pt x="144" y="19330"/>
                  <a:pt x="526" y="19886"/>
                </a:cubicBezTo>
                <a:cubicBezTo>
                  <a:pt x="927" y="20468"/>
                  <a:pt x="1485" y="20885"/>
                  <a:pt x="2103" y="21140"/>
                </a:cubicBezTo>
                <a:cubicBezTo>
                  <a:pt x="2735" y="21402"/>
                  <a:pt x="3429" y="21495"/>
                  <a:pt x="4119" y="21549"/>
                </a:cubicBezTo>
                <a:cubicBezTo>
                  <a:pt x="4478" y="21577"/>
                  <a:pt x="4843" y="21594"/>
                  <a:pt x="5160" y="21455"/>
                </a:cubicBezTo>
                <a:cubicBezTo>
                  <a:pt x="5501" y="21306"/>
                  <a:pt x="5723" y="20998"/>
                  <a:pt x="6061" y="20844"/>
                </a:cubicBezTo>
                <a:cubicBezTo>
                  <a:pt x="6360" y="20708"/>
                  <a:pt x="6737" y="20695"/>
                  <a:pt x="6962" y="20468"/>
                </a:cubicBezTo>
                <a:cubicBezTo>
                  <a:pt x="7105" y="20323"/>
                  <a:pt x="7148" y="20143"/>
                  <a:pt x="7197" y="19965"/>
                </a:cubicBezTo>
                <a:cubicBezTo>
                  <a:pt x="7252" y="19770"/>
                  <a:pt x="7318" y="19571"/>
                  <a:pt x="7374" y="19378"/>
                </a:cubicBezTo>
                <a:cubicBezTo>
                  <a:pt x="7506" y="18933"/>
                  <a:pt x="7591" y="18476"/>
                  <a:pt x="7626" y="18005"/>
                </a:cubicBezTo>
                <a:cubicBezTo>
                  <a:pt x="8861" y="18322"/>
                  <a:pt x="10160" y="18392"/>
                  <a:pt x="11429" y="18208"/>
                </a:cubicBezTo>
                <a:cubicBezTo>
                  <a:pt x="12805" y="18008"/>
                  <a:pt x="14109" y="17514"/>
                  <a:pt x="15220" y="16774"/>
                </a:cubicBezTo>
                <a:cubicBezTo>
                  <a:pt x="15251" y="17139"/>
                  <a:pt x="15324" y="17500"/>
                  <a:pt x="15445" y="17850"/>
                </a:cubicBezTo>
                <a:cubicBezTo>
                  <a:pt x="15597" y="18286"/>
                  <a:pt x="15824" y="18706"/>
                  <a:pt x="16003" y="19119"/>
                </a:cubicBezTo>
                <a:cubicBezTo>
                  <a:pt x="16191" y="19554"/>
                  <a:pt x="16366" y="20011"/>
                  <a:pt x="16829" y="20229"/>
                </a:cubicBezTo>
                <a:cubicBezTo>
                  <a:pt x="17104" y="20358"/>
                  <a:pt x="17425" y="20364"/>
                  <a:pt x="17719" y="20450"/>
                </a:cubicBezTo>
                <a:cubicBezTo>
                  <a:pt x="18004" y="20532"/>
                  <a:pt x="18253" y="20687"/>
                  <a:pt x="18540" y="20779"/>
                </a:cubicBezTo>
                <a:cubicBezTo>
                  <a:pt x="18884" y="20889"/>
                  <a:pt x="19262" y="20900"/>
                  <a:pt x="19618" y="20802"/>
                </a:cubicBezTo>
                <a:cubicBezTo>
                  <a:pt x="20561" y="20542"/>
                  <a:pt x="21018" y="19888"/>
                  <a:pt x="21269" y="19138"/>
                </a:cubicBezTo>
                <a:cubicBezTo>
                  <a:pt x="21530" y="18363"/>
                  <a:pt x="21596" y="17476"/>
                  <a:pt x="21586" y="16642"/>
                </a:cubicBezTo>
                <a:cubicBezTo>
                  <a:pt x="21577" y="15968"/>
                  <a:pt x="21537" y="15284"/>
                  <a:pt x="21468" y="14617"/>
                </a:cubicBezTo>
                <a:cubicBezTo>
                  <a:pt x="21398" y="13944"/>
                  <a:pt x="21296" y="13273"/>
                  <a:pt x="20953" y="12661"/>
                </a:cubicBezTo>
                <a:cubicBezTo>
                  <a:pt x="20854" y="12485"/>
                  <a:pt x="20734" y="12315"/>
                  <a:pt x="20551" y="12201"/>
                </a:cubicBezTo>
                <a:cubicBezTo>
                  <a:pt x="20367" y="12086"/>
                  <a:pt x="20157" y="12041"/>
                  <a:pt x="19939" y="12032"/>
                </a:cubicBezTo>
                <a:cubicBezTo>
                  <a:pt x="19722" y="12022"/>
                  <a:pt x="19496" y="12046"/>
                  <a:pt x="19280" y="12069"/>
                </a:cubicBezTo>
                <a:cubicBezTo>
                  <a:pt x="18947" y="12105"/>
                  <a:pt x="18608" y="12135"/>
                  <a:pt x="18266" y="12158"/>
                </a:cubicBezTo>
                <a:cubicBezTo>
                  <a:pt x="18145" y="11093"/>
                  <a:pt x="17865" y="10052"/>
                  <a:pt x="17430" y="9052"/>
                </a:cubicBezTo>
                <a:cubicBezTo>
                  <a:pt x="17144" y="8394"/>
                  <a:pt x="16753" y="7747"/>
                  <a:pt x="16384" y="7158"/>
                </a:cubicBezTo>
                <a:cubicBezTo>
                  <a:pt x="16061" y="6642"/>
                  <a:pt x="15713" y="6154"/>
                  <a:pt x="15070" y="5945"/>
                </a:cubicBezTo>
                <a:cubicBezTo>
                  <a:pt x="14583" y="5786"/>
                  <a:pt x="14050" y="5861"/>
                  <a:pt x="13542" y="5950"/>
                </a:cubicBezTo>
                <a:cubicBezTo>
                  <a:pt x="12998" y="6044"/>
                  <a:pt x="12460" y="6148"/>
                  <a:pt x="11922" y="6264"/>
                </a:cubicBezTo>
                <a:lnTo>
                  <a:pt x="12297" y="4859"/>
                </a:lnTo>
                <a:cubicBezTo>
                  <a:pt x="12541" y="5039"/>
                  <a:pt x="12809" y="5192"/>
                  <a:pt x="13102" y="5301"/>
                </a:cubicBezTo>
                <a:cubicBezTo>
                  <a:pt x="13832" y="5573"/>
                  <a:pt x="14617" y="5603"/>
                  <a:pt x="15360" y="5527"/>
                </a:cubicBezTo>
                <a:cubicBezTo>
                  <a:pt x="16067" y="5454"/>
                  <a:pt x="16764" y="5282"/>
                  <a:pt x="17360" y="4934"/>
                </a:cubicBezTo>
                <a:cubicBezTo>
                  <a:pt x="18480" y="4280"/>
                  <a:pt x="18668" y="2880"/>
                  <a:pt x="18100" y="1809"/>
                </a:cubicBezTo>
                <a:lnTo>
                  <a:pt x="20202" y="643"/>
                </a:lnTo>
                <a:lnTo>
                  <a:pt x="19982" y="253"/>
                </a:lnTo>
                <a:lnTo>
                  <a:pt x="17918" y="1099"/>
                </a:lnTo>
                <a:cubicBezTo>
                  <a:pt x="17316" y="612"/>
                  <a:pt x="16584" y="272"/>
                  <a:pt x="15789" y="117"/>
                </a:cubicBezTo>
                <a:cubicBezTo>
                  <a:pt x="15413" y="43"/>
                  <a:pt x="15032" y="14"/>
                  <a:pt x="14652" y="4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G_6687.HEIC" descr="IMG_6687.HEIC"/>
          <p:cNvPicPr>
            <a:picLocks noChangeAspect="1"/>
          </p:cNvPicPr>
          <p:nvPr/>
        </p:nvPicPr>
        <p:blipFill>
          <a:blip r:embed="rId2"/>
          <a:srcRect l="36282" t="18870" r="4647" b="13944"/>
          <a:stretch>
            <a:fillRect/>
          </a:stretch>
        </p:blipFill>
        <p:spPr>
          <a:xfrm rot="1375486">
            <a:off x="1865337" y="2051123"/>
            <a:ext cx="2954151" cy="252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61" h="21505" extrusionOk="0">
                <a:moveTo>
                  <a:pt x="6854" y="4"/>
                </a:moveTo>
                <a:cubicBezTo>
                  <a:pt x="5867" y="61"/>
                  <a:pt x="4929" y="789"/>
                  <a:pt x="4190" y="1971"/>
                </a:cubicBezTo>
                <a:cubicBezTo>
                  <a:pt x="3932" y="2385"/>
                  <a:pt x="3733" y="2845"/>
                  <a:pt x="3606" y="3338"/>
                </a:cubicBezTo>
                <a:cubicBezTo>
                  <a:pt x="3131" y="3661"/>
                  <a:pt x="2681" y="4039"/>
                  <a:pt x="2267" y="4466"/>
                </a:cubicBezTo>
                <a:cubicBezTo>
                  <a:pt x="1903" y="4840"/>
                  <a:pt x="1566" y="5250"/>
                  <a:pt x="1237" y="5668"/>
                </a:cubicBezTo>
                <a:cubicBezTo>
                  <a:pt x="577" y="6506"/>
                  <a:pt x="-36" y="7431"/>
                  <a:pt x="2" y="8495"/>
                </a:cubicBezTo>
                <a:cubicBezTo>
                  <a:pt x="19" y="8974"/>
                  <a:pt x="167" y="9408"/>
                  <a:pt x="300" y="9846"/>
                </a:cubicBezTo>
                <a:cubicBezTo>
                  <a:pt x="421" y="10246"/>
                  <a:pt x="531" y="10660"/>
                  <a:pt x="701" y="11043"/>
                </a:cubicBezTo>
                <a:cubicBezTo>
                  <a:pt x="1028" y="11778"/>
                  <a:pt x="1554" y="12358"/>
                  <a:pt x="2193" y="12683"/>
                </a:cubicBezTo>
                <a:cubicBezTo>
                  <a:pt x="2856" y="13020"/>
                  <a:pt x="3599" y="13063"/>
                  <a:pt x="4286" y="12802"/>
                </a:cubicBezTo>
                <a:cubicBezTo>
                  <a:pt x="4085" y="13710"/>
                  <a:pt x="4091" y="14665"/>
                  <a:pt x="4304" y="15569"/>
                </a:cubicBezTo>
                <a:cubicBezTo>
                  <a:pt x="4488" y="16354"/>
                  <a:pt x="4823" y="17077"/>
                  <a:pt x="5281" y="17680"/>
                </a:cubicBezTo>
                <a:cubicBezTo>
                  <a:pt x="4628" y="17455"/>
                  <a:pt x="3972" y="17560"/>
                  <a:pt x="3415" y="17902"/>
                </a:cubicBezTo>
                <a:cubicBezTo>
                  <a:pt x="2796" y="18282"/>
                  <a:pt x="2320" y="18970"/>
                  <a:pt x="2322" y="19792"/>
                </a:cubicBezTo>
                <a:cubicBezTo>
                  <a:pt x="2324" y="20479"/>
                  <a:pt x="2675" y="21095"/>
                  <a:pt x="3208" y="21351"/>
                </a:cubicBezTo>
                <a:cubicBezTo>
                  <a:pt x="3967" y="21497"/>
                  <a:pt x="4737" y="21539"/>
                  <a:pt x="5504" y="21476"/>
                </a:cubicBezTo>
                <a:cubicBezTo>
                  <a:pt x="6637" y="21384"/>
                  <a:pt x="7748" y="21065"/>
                  <a:pt x="8812" y="20585"/>
                </a:cubicBezTo>
                <a:cubicBezTo>
                  <a:pt x="9512" y="20269"/>
                  <a:pt x="10191" y="19883"/>
                  <a:pt x="10898" y="19587"/>
                </a:cubicBezTo>
                <a:cubicBezTo>
                  <a:pt x="11744" y="19232"/>
                  <a:pt x="12620" y="19010"/>
                  <a:pt x="13507" y="18921"/>
                </a:cubicBezTo>
                <a:cubicBezTo>
                  <a:pt x="13965" y="19197"/>
                  <a:pt x="14447" y="19412"/>
                  <a:pt x="14945" y="19559"/>
                </a:cubicBezTo>
                <a:cubicBezTo>
                  <a:pt x="15457" y="19711"/>
                  <a:pt x="15982" y="19788"/>
                  <a:pt x="16502" y="19896"/>
                </a:cubicBezTo>
                <a:cubicBezTo>
                  <a:pt x="17370" y="20076"/>
                  <a:pt x="18305" y="20192"/>
                  <a:pt x="19094" y="20093"/>
                </a:cubicBezTo>
                <a:cubicBezTo>
                  <a:pt x="19780" y="20006"/>
                  <a:pt x="20376" y="19723"/>
                  <a:pt x="20759" y="19019"/>
                </a:cubicBezTo>
                <a:cubicBezTo>
                  <a:pt x="21564" y="17539"/>
                  <a:pt x="20663" y="15583"/>
                  <a:pt x="19187" y="15614"/>
                </a:cubicBezTo>
                <a:lnTo>
                  <a:pt x="19177" y="15583"/>
                </a:lnTo>
                <a:cubicBezTo>
                  <a:pt x="19335" y="15233"/>
                  <a:pt x="19226" y="14795"/>
                  <a:pt x="18935" y="14603"/>
                </a:cubicBezTo>
                <a:cubicBezTo>
                  <a:pt x="18618" y="14395"/>
                  <a:pt x="18249" y="14571"/>
                  <a:pt x="17914" y="14746"/>
                </a:cubicBezTo>
                <a:cubicBezTo>
                  <a:pt x="17575" y="14923"/>
                  <a:pt x="17228" y="15088"/>
                  <a:pt x="16868" y="15245"/>
                </a:cubicBezTo>
                <a:cubicBezTo>
                  <a:pt x="17020" y="14959"/>
                  <a:pt x="17169" y="14672"/>
                  <a:pt x="17311" y="14379"/>
                </a:cubicBezTo>
                <a:cubicBezTo>
                  <a:pt x="17455" y="14082"/>
                  <a:pt x="17602" y="13771"/>
                  <a:pt x="17590" y="13427"/>
                </a:cubicBezTo>
                <a:cubicBezTo>
                  <a:pt x="17585" y="13280"/>
                  <a:pt x="17550" y="13138"/>
                  <a:pt x="17487" y="13012"/>
                </a:cubicBezTo>
                <a:cubicBezTo>
                  <a:pt x="17299" y="12804"/>
                  <a:pt x="17076" y="12648"/>
                  <a:pt x="16833" y="12554"/>
                </a:cubicBezTo>
                <a:cubicBezTo>
                  <a:pt x="16617" y="12471"/>
                  <a:pt x="16390" y="12438"/>
                  <a:pt x="16165" y="12459"/>
                </a:cubicBezTo>
                <a:cubicBezTo>
                  <a:pt x="16232" y="12187"/>
                  <a:pt x="16308" y="11925"/>
                  <a:pt x="16392" y="11669"/>
                </a:cubicBezTo>
                <a:cubicBezTo>
                  <a:pt x="16495" y="11355"/>
                  <a:pt x="16621" y="11010"/>
                  <a:pt x="16502" y="10680"/>
                </a:cubicBezTo>
                <a:cubicBezTo>
                  <a:pt x="16442" y="10511"/>
                  <a:pt x="16319" y="10386"/>
                  <a:pt x="16170" y="10338"/>
                </a:cubicBezTo>
                <a:cubicBezTo>
                  <a:pt x="15907" y="10239"/>
                  <a:pt x="15629" y="10208"/>
                  <a:pt x="15355" y="10247"/>
                </a:cubicBezTo>
                <a:cubicBezTo>
                  <a:pt x="15065" y="10288"/>
                  <a:pt x="14786" y="10407"/>
                  <a:pt x="14539" y="10595"/>
                </a:cubicBezTo>
                <a:cubicBezTo>
                  <a:pt x="14621" y="10263"/>
                  <a:pt x="14731" y="9947"/>
                  <a:pt x="14868" y="9651"/>
                </a:cubicBezTo>
                <a:cubicBezTo>
                  <a:pt x="15046" y="9267"/>
                  <a:pt x="15285" y="8863"/>
                  <a:pt x="15185" y="8415"/>
                </a:cubicBezTo>
                <a:cubicBezTo>
                  <a:pt x="15146" y="8243"/>
                  <a:pt x="15055" y="8095"/>
                  <a:pt x="14929" y="8000"/>
                </a:cubicBezTo>
                <a:cubicBezTo>
                  <a:pt x="14646" y="7860"/>
                  <a:pt x="14340" y="7800"/>
                  <a:pt x="14034" y="7822"/>
                </a:cubicBezTo>
                <a:cubicBezTo>
                  <a:pt x="13739" y="7844"/>
                  <a:pt x="13453" y="7942"/>
                  <a:pt x="13193" y="8111"/>
                </a:cubicBezTo>
                <a:cubicBezTo>
                  <a:pt x="13288" y="7971"/>
                  <a:pt x="13363" y="7821"/>
                  <a:pt x="13422" y="7664"/>
                </a:cubicBezTo>
                <a:cubicBezTo>
                  <a:pt x="13490" y="7481"/>
                  <a:pt x="13540" y="7271"/>
                  <a:pt x="13475" y="7072"/>
                </a:cubicBezTo>
                <a:cubicBezTo>
                  <a:pt x="13412" y="6876"/>
                  <a:pt x="13260" y="6761"/>
                  <a:pt x="13107" y="6685"/>
                </a:cubicBezTo>
                <a:cubicBezTo>
                  <a:pt x="12940" y="6601"/>
                  <a:pt x="12757" y="6555"/>
                  <a:pt x="12566" y="6552"/>
                </a:cubicBezTo>
                <a:cubicBezTo>
                  <a:pt x="12299" y="6567"/>
                  <a:pt x="12034" y="6613"/>
                  <a:pt x="11775" y="6690"/>
                </a:cubicBezTo>
                <a:cubicBezTo>
                  <a:pt x="11514" y="6767"/>
                  <a:pt x="11260" y="6875"/>
                  <a:pt x="11017" y="7012"/>
                </a:cubicBezTo>
                <a:cubicBezTo>
                  <a:pt x="10912" y="6481"/>
                  <a:pt x="10826" y="5943"/>
                  <a:pt x="10759" y="5398"/>
                </a:cubicBezTo>
                <a:cubicBezTo>
                  <a:pt x="10699" y="4904"/>
                  <a:pt x="10655" y="4405"/>
                  <a:pt x="10559" y="3919"/>
                </a:cubicBezTo>
                <a:cubicBezTo>
                  <a:pt x="10482" y="3530"/>
                  <a:pt x="10373" y="3151"/>
                  <a:pt x="10202" y="2812"/>
                </a:cubicBezTo>
                <a:cubicBezTo>
                  <a:pt x="10016" y="2442"/>
                  <a:pt x="9761" y="2128"/>
                  <a:pt x="9458" y="1893"/>
                </a:cubicBezTo>
                <a:cubicBezTo>
                  <a:pt x="8977" y="683"/>
                  <a:pt x="7958" y="-61"/>
                  <a:pt x="6854" y="4"/>
                </a:cubicBezTo>
                <a:close/>
              </a:path>
            </a:pathLst>
          </a:custGeom>
          <a:ln w="3175">
            <a:miter lim="400000"/>
          </a:ln>
        </p:spPr>
      </p:pic>
      <p:pic>
        <p:nvPicPr>
          <p:cNvPr id="2" name="IMG_6690.HEIC" descr="IMG_6690.HEIC">
            <a:extLst>
              <a:ext uri="{FF2B5EF4-FFF2-40B4-BE49-F238E27FC236}">
                <a16:creationId xmlns:a16="http://schemas.microsoft.com/office/drawing/2014/main" id="{D875E11E-4FFA-545D-6FC7-581976C1B2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311" t="12199" r="7217" b="17770"/>
          <a:stretch>
            <a:fillRect/>
          </a:stretch>
        </p:blipFill>
        <p:spPr>
          <a:xfrm rot="6086089">
            <a:off x="3078993" y="6341930"/>
            <a:ext cx="3185989" cy="21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1" h="21559" extrusionOk="0">
                <a:moveTo>
                  <a:pt x="3989" y="0"/>
                </a:moveTo>
                <a:cubicBezTo>
                  <a:pt x="3787" y="250"/>
                  <a:pt x="3604" y="534"/>
                  <a:pt x="3444" y="844"/>
                </a:cubicBezTo>
                <a:cubicBezTo>
                  <a:pt x="3367" y="995"/>
                  <a:pt x="3294" y="1152"/>
                  <a:pt x="3228" y="1315"/>
                </a:cubicBezTo>
                <a:cubicBezTo>
                  <a:pt x="1165" y="2802"/>
                  <a:pt x="-102" y="5970"/>
                  <a:pt x="7" y="9370"/>
                </a:cubicBezTo>
                <a:cubicBezTo>
                  <a:pt x="120" y="12909"/>
                  <a:pt x="1693" y="15979"/>
                  <a:pt x="3963" y="17083"/>
                </a:cubicBezTo>
                <a:cubicBezTo>
                  <a:pt x="4211" y="17563"/>
                  <a:pt x="4452" y="18051"/>
                  <a:pt x="4708" y="18521"/>
                </a:cubicBezTo>
                <a:cubicBezTo>
                  <a:pt x="5685" y="20311"/>
                  <a:pt x="6907" y="21534"/>
                  <a:pt x="8077" y="21559"/>
                </a:cubicBezTo>
                <a:cubicBezTo>
                  <a:pt x="8589" y="21570"/>
                  <a:pt x="9041" y="21308"/>
                  <a:pt x="9387" y="20983"/>
                </a:cubicBezTo>
                <a:cubicBezTo>
                  <a:pt x="9766" y="20627"/>
                  <a:pt x="10046" y="20095"/>
                  <a:pt x="9953" y="19408"/>
                </a:cubicBezTo>
                <a:cubicBezTo>
                  <a:pt x="9916" y="19132"/>
                  <a:pt x="9811" y="18913"/>
                  <a:pt x="9664" y="18757"/>
                </a:cubicBezTo>
                <a:cubicBezTo>
                  <a:pt x="9481" y="18562"/>
                  <a:pt x="9247" y="18490"/>
                  <a:pt x="9067" y="18290"/>
                </a:cubicBezTo>
                <a:cubicBezTo>
                  <a:pt x="8939" y="18149"/>
                  <a:pt x="8843" y="17944"/>
                  <a:pt x="8712" y="17811"/>
                </a:cubicBezTo>
                <a:cubicBezTo>
                  <a:pt x="8555" y="17652"/>
                  <a:pt x="8365" y="17600"/>
                  <a:pt x="8183" y="17535"/>
                </a:cubicBezTo>
                <a:cubicBezTo>
                  <a:pt x="7907" y="17436"/>
                  <a:pt x="7636" y="17297"/>
                  <a:pt x="7375" y="17119"/>
                </a:cubicBezTo>
                <a:cubicBezTo>
                  <a:pt x="7853" y="16913"/>
                  <a:pt x="8315" y="16632"/>
                  <a:pt x="8752" y="16279"/>
                </a:cubicBezTo>
                <a:cubicBezTo>
                  <a:pt x="9176" y="15935"/>
                  <a:pt x="9575" y="15526"/>
                  <a:pt x="9942" y="15058"/>
                </a:cubicBezTo>
                <a:cubicBezTo>
                  <a:pt x="10080" y="15556"/>
                  <a:pt x="10210" y="16058"/>
                  <a:pt x="10345" y="16557"/>
                </a:cubicBezTo>
                <a:cubicBezTo>
                  <a:pt x="10522" y="17212"/>
                  <a:pt x="10725" y="17824"/>
                  <a:pt x="10957" y="18337"/>
                </a:cubicBezTo>
                <a:cubicBezTo>
                  <a:pt x="11176" y="18819"/>
                  <a:pt x="11429" y="19220"/>
                  <a:pt x="11749" y="19457"/>
                </a:cubicBezTo>
                <a:cubicBezTo>
                  <a:pt x="11907" y="19574"/>
                  <a:pt x="12071" y="19650"/>
                  <a:pt x="12238" y="19627"/>
                </a:cubicBezTo>
                <a:cubicBezTo>
                  <a:pt x="12385" y="19606"/>
                  <a:pt x="12523" y="19509"/>
                  <a:pt x="12661" y="19438"/>
                </a:cubicBezTo>
                <a:cubicBezTo>
                  <a:pt x="12830" y="19350"/>
                  <a:pt x="13011" y="19293"/>
                  <a:pt x="13141" y="19106"/>
                </a:cubicBezTo>
                <a:cubicBezTo>
                  <a:pt x="13240" y="18964"/>
                  <a:pt x="13292" y="18765"/>
                  <a:pt x="13380" y="18603"/>
                </a:cubicBezTo>
                <a:cubicBezTo>
                  <a:pt x="13502" y="18379"/>
                  <a:pt x="13695" y="18204"/>
                  <a:pt x="13683" y="17913"/>
                </a:cubicBezTo>
                <a:cubicBezTo>
                  <a:pt x="13674" y="17709"/>
                  <a:pt x="13552" y="17552"/>
                  <a:pt x="13543" y="17347"/>
                </a:cubicBezTo>
                <a:cubicBezTo>
                  <a:pt x="13536" y="17178"/>
                  <a:pt x="13609" y="17021"/>
                  <a:pt x="13598" y="16856"/>
                </a:cubicBezTo>
                <a:cubicBezTo>
                  <a:pt x="13585" y="16670"/>
                  <a:pt x="13484" y="16546"/>
                  <a:pt x="13371" y="16450"/>
                </a:cubicBezTo>
                <a:cubicBezTo>
                  <a:pt x="13252" y="16350"/>
                  <a:pt x="13123" y="16274"/>
                  <a:pt x="13002" y="16176"/>
                </a:cubicBezTo>
                <a:cubicBezTo>
                  <a:pt x="12831" y="16038"/>
                  <a:pt x="12676" y="15854"/>
                  <a:pt x="12548" y="15630"/>
                </a:cubicBezTo>
                <a:cubicBezTo>
                  <a:pt x="12839" y="15715"/>
                  <a:pt x="13126" y="15822"/>
                  <a:pt x="13408" y="15949"/>
                </a:cubicBezTo>
                <a:cubicBezTo>
                  <a:pt x="14259" y="16333"/>
                  <a:pt x="15140" y="16918"/>
                  <a:pt x="16003" y="16480"/>
                </a:cubicBezTo>
                <a:cubicBezTo>
                  <a:pt x="16315" y="16322"/>
                  <a:pt x="16585" y="16039"/>
                  <a:pt x="16808" y="15693"/>
                </a:cubicBezTo>
                <a:cubicBezTo>
                  <a:pt x="17044" y="15327"/>
                  <a:pt x="17229" y="14889"/>
                  <a:pt x="17348" y="14404"/>
                </a:cubicBezTo>
                <a:cubicBezTo>
                  <a:pt x="17521" y="14463"/>
                  <a:pt x="17693" y="14529"/>
                  <a:pt x="17865" y="14599"/>
                </a:cubicBezTo>
                <a:cubicBezTo>
                  <a:pt x="18757" y="14964"/>
                  <a:pt x="19794" y="15231"/>
                  <a:pt x="20244" y="14098"/>
                </a:cubicBezTo>
                <a:cubicBezTo>
                  <a:pt x="20511" y="13428"/>
                  <a:pt x="20418" y="12699"/>
                  <a:pt x="20206" y="12032"/>
                </a:cubicBezTo>
                <a:cubicBezTo>
                  <a:pt x="20039" y="11505"/>
                  <a:pt x="19794" y="10958"/>
                  <a:pt x="19451" y="10573"/>
                </a:cubicBezTo>
                <a:cubicBezTo>
                  <a:pt x="19199" y="10290"/>
                  <a:pt x="18906" y="10102"/>
                  <a:pt x="18595" y="10015"/>
                </a:cubicBezTo>
                <a:cubicBezTo>
                  <a:pt x="18636" y="9770"/>
                  <a:pt x="18657" y="9519"/>
                  <a:pt x="18659" y="9267"/>
                </a:cubicBezTo>
                <a:cubicBezTo>
                  <a:pt x="18661" y="9016"/>
                  <a:pt x="18643" y="8765"/>
                  <a:pt x="18606" y="8520"/>
                </a:cubicBezTo>
                <a:cubicBezTo>
                  <a:pt x="18936" y="8462"/>
                  <a:pt x="19239" y="8270"/>
                  <a:pt x="19490" y="7978"/>
                </a:cubicBezTo>
                <a:cubicBezTo>
                  <a:pt x="19761" y="7661"/>
                  <a:pt x="19966" y="7234"/>
                  <a:pt x="20270" y="7008"/>
                </a:cubicBezTo>
                <a:cubicBezTo>
                  <a:pt x="20484" y="6848"/>
                  <a:pt x="20736" y="6805"/>
                  <a:pt x="20946" y="6619"/>
                </a:cubicBezTo>
                <a:cubicBezTo>
                  <a:pt x="21156" y="6433"/>
                  <a:pt x="21302" y="6129"/>
                  <a:pt x="21374" y="5779"/>
                </a:cubicBezTo>
                <a:cubicBezTo>
                  <a:pt x="21498" y="5172"/>
                  <a:pt x="21396" y="4557"/>
                  <a:pt x="21296" y="3965"/>
                </a:cubicBezTo>
                <a:cubicBezTo>
                  <a:pt x="21206" y="3436"/>
                  <a:pt x="21115" y="2883"/>
                  <a:pt x="20913" y="2415"/>
                </a:cubicBezTo>
                <a:cubicBezTo>
                  <a:pt x="20799" y="2152"/>
                  <a:pt x="20649" y="1923"/>
                  <a:pt x="20453" y="1790"/>
                </a:cubicBezTo>
                <a:cubicBezTo>
                  <a:pt x="19889" y="1408"/>
                  <a:pt x="19331" y="1902"/>
                  <a:pt x="18785" y="2051"/>
                </a:cubicBezTo>
                <a:cubicBezTo>
                  <a:pt x="18583" y="2106"/>
                  <a:pt x="18356" y="2154"/>
                  <a:pt x="18273" y="2427"/>
                </a:cubicBezTo>
                <a:cubicBezTo>
                  <a:pt x="18219" y="2603"/>
                  <a:pt x="18257" y="2800"/>
                  <a:pt x="18258" y="2991"/>
                </a:cubicBezTo>
                <a:cubicBezTo>
                  <a:pt x="18259" y="3313"/>
                  <a:pt x="18154" y="3631"/>
                  <a:pt x="18209" y="3946"/>
                </a:cubicBezTo>
                <a:cubicBezTo>
                  <a:pt x="18242" y="4137"/>
                  <a:pt x="18332" y="4293"/>
                  <a:pt x="18385" y="4474"/>
                </a:cubicBezTo>
                <a:cubicBezTo>
                  <a:pt x="18454" y="4706"/>
                  <a:pt x="18461" y="4964"/>
                  <a:pt x="18409" y="5200"/>
                </a:cubicBezTo>
                <a:lnTo>
                  <a:pt x="18209" y="5405"/>
                </a:lnTo>
                <a:cubicBezTo>
                  <a:pt x="17905" y="4464"/>
                  <a:pt x="17424" y="3672"/>
                  <a:pt x="16825" y="3125"/>
                </a:cubicBezTo>
                <a:cubicBezTo>
                  <a:pt x="16414" y="2750"/>
                  <a:pt x="15961" y="2502"/>
                  <a:pt x="15495" y="2354"/>
                </a:cubicBezTo>
                <a:cubicBezTo>
                  <a:pt x="15071" y="2220"/>
                  <a:pt x="14635" y="2169"/>
                  <a:pt x="14196" y="2204"/>
                </a:cubicBezTo>
                <a:cubicBezTo>
                  <a:pt x="14191" y="2092"/>
                  <a:pt x="14176" y="1982"/>
                  <a:pt x="14153" y="1875"/>
                </a:cubicBezTo>
                <a:cubicBezTo>
                  <a:pt x="14129" y="1760"/>
                  <a:pt x="14094" y="1648"/>
                  <a:pt x="14083" y="1528"/>
                </a:cubicBezTo>
                <a:cubicBezTo>
                  <a:pt x="14055" y="1237"/>
                  <a:pt x="14098" y="849"/>
                  <a:pt x="13894" y="818"/>
                </a:cubicBezTo>
                <a:cubicBezTo>
                  <a:pt x="13805" y="805"/>
                  <a:pt x="13723" y="926"/>
                  <a:pt x="13636" y="879"/>
                </a:cubicBezTo>
                <a:cubicBezTo>
                  <a:pt x="13513" y="813"/>
                  <a:pt x="13549" y="582"/>
                  <a:pt x="13493" y="428"/>
                </a:cubicBezTo>
                <a:cubicBezTo>
                  <a:pt x="13402" y="178"/>
                  <a:pt x="13173" y="239"/>
                  <a:pt x="12984" y="203"/>
                </a:cubicBezTo>
                <a:cubicBezTo>
                  <a:pt x="12781" y="164"/>
                  <a:pt x="12585" y="-30"/>
                  <a:pt x="12389" y="69"/>
                </a:cubicBezTo>
                <a:cubicBezTo>
                  <a:pt x="12283" y="122"/>
                  <a:pt x="12204" y="252"/>
                  <a:pt x="12179" y="412"/>
                </a:cubicBezTo>
                <a:cubicBezTo>
                  <a:pt x="11892" y="621"/>
                  <a:pt x="11621" y="868"/>
                  <a:pt x="11365" y="1152"/>
                </a:cubicBezTo>
                <a:cubicBezTo>
                  <a:pt x="11121" y="1423"/>
                  <a:pt x="10893" y="1724"/>
                  <a:pt x="10678" y="2047"/>
                </a:cubicBezTo>
                <a:cubicBezTo>
                  <a:pt x="10312" y="2597"/>
                  <a:pt x="9987" y="3204"/>
                  <a:pt x="9707" y="3857"/>
                </a:cubicBezTo>
                <a:cubicBezTo>
                  <a:pt x="9494" y="3619"/>
                  <a:pt x="9294" y="3358"/>
                  <a:pt x="9108" y="3076"/>
                </a:cubicBezTo>
                <a:cubicBezTo>
                  <a:pt x="8923" y="2796"/>
                  <a:pt x="8750" y="2494"/>
                  <a:pt x="8519" y="2301"/>
                </a:cubicBezTo>
                <a:cubicBezTo>
                  <a:pt x="8201" y="2036"/>
                  <a:pt x="7830" y="2016"/>
                  <a:pt x="7477" y="1934"/>
                </a:cubicBezTo>
                <a:cubicBezTo>
                  <a:pt x="7158" y="1861"/>
                  <a:pt x="6844" y="1735"/>
                  <a:pt x="6542" y="1556"/>
                </a:cubicBezTo>
                <a:cubicBezTo>
                  <a:pt x="6681" y="1337"/>
                  <a:pt x="6808" y="1100"/>
                  <a:pt x="6920" y="850"/>
                </a:cubicBezTo>
                <a:cubicBezTo>
                  <a:pt x="7029" y="609"/>
                  <a:pt x="7124" y="355"/>
                  <a:pt x="7205" y="91"/>
                </a:cubicBezTo>
                <a:lnTo>
                  <a:pt x="3989" y="0"/>
                </a:ln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截圖 2024-12-22 晚上11.37.35.png" descr="截圖 2024-12-22 晚上11.37.35.png"/>
          <p:cNvPicPr>
            <a:picLocks noChangeAspect="1"/>
          </p:cNvPicPr>
          <p:nvPr/>
        </p:nvPicPr>
        <p:blipFill>
          <a:blip r:embed="rId2"/>
          <a:srcRect l="164" t="1393" r="1312" b="1128"/>
          <a:stretch>
            <a:fillRect/>
          </a:stretch>
        </p:blipFill>
        <p:spPr>
          <a:xfrm rot="20381653" flipH="1">
            <a:off x="-189085" y="3525910"/>
            <a:ext cx="3862745" cy="257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6" extrusionOk="0">
                <a:moveTo>
                  <a:pt x="17094" y="1"/>
                </a:moveTo>
                <a:cubicBezTo>
                  <a:pt x="17083" y="1"/>
                  <a:pt x="17072" y="5"/>
                  <a:pt x="17058" y="9"/>
                </a:cubicBezTo>
                <a:cubicBezTo>
                  <a:pt x="16991" y="29"/>
                  <a:pt x="16981" y="45"/>
                  <a:pt x="16985" y="147"/>
                </a:cubicBezTo>
                <a:cubicBezTo>
                  <a:pt x="16988" y="244"/>
                  <a:pt x="16981" y="261"/>
                  <a:pt x="16941" y="252"/>
                </a:cubicBezTo>
                <a:cubicBezTo>
                  <a:pt x="16784" y="219"/>
                  <a:pt x="16515" y="240"/>
                  <a:pt x="16472" y="287"/>
                </a:cubicBezTo>
                <a:cubicBezTo>
                  <a:pt x="16458" y="303"/>
                  <a:pt x="16408" y="319"/>
                  <a:pt x="16362" y="324"/>
                </a:cubicBezTo>
                <a:cubicBezTo>
                  <a:pt x="16316" y="329"/>
                  <a:pt x="16237" y="373"/>
                  <a:pt x="16188" y="421"/>
                </a:cubicBezTo>
                <a:cubicBezTo>
                  <a:pt x="16139" y="469"/>
                  <a:pt x="16084" y="504"/>
                  <a:pt x="16066" y="499"/>
                </a:cubicBezTo>
                <a:cubicBezTo>
                  <a:pt x="16047" y="494"/>
                  <a:pt x="15994" y="501"/>
                  <a:pt x="15947" y="514"/>
                </a:cubicBezTo>
                <a:cubicBezTo>
                  <a:pt x="15900" y="527"/>
                  <a:pt x="15814" y="544"/>
                  <a:pt x="15757" y="551"/>
                </a:cubicBezTo>
                <a:cubicBezTo>
                  <a:pt x="15700" y="557"/>
                  <a:pt x="15645" y="574"/>
                  <a:pt x="15636" y="587"/>
                </a:cubicBezTo>
                <a:cubicBezTo>
                  <a:pt x="15627" y="601"/>
                  <a:pt x="15593" y="612"/>
                  <a:pt x="15561" y="612"/>
                </a:cubicBezTo>
                <a:cubicBezTo>
                  <a:pt x="15528" y="612"/>
                  <a:pt x="15508" y="628"/>
                  <a:pt x="15516" y="647"/>
                </a:cubicBezTo>
                <a:cubicBezTo>
                  <a:pt x="15536" y="696"/>
                  <a:pt x="15439" y="768"/>
                  <a:pt x="15387" y="744"/>
                </a:cubicBezTo>
                <a:cubicBezTo>
                  <a:pt x="15325" y="715"/>
                  <a:pt x="15289" y="766"/>
                  <a:pt x="15293" y="876"/>
                </a:cubicBezTo>
                <a:cubicBezTo>
                  <a:pt x="15295" y="949"/>
                  <a:pt x="15264" y="1015"/>
                  <a:pt x="15169" y="1144"/>
                </a:cubicBezTo>
                <a:cubicBezTo>
                  <a:pt x="15094" y="1244"/>
                  <a:pt x="15035" y="1298"/>
                  <a:pt x="15025" y="1276"/>
                </a:cubicBezTo>
                <a:cubicBezTo>
                  <a:pt x="15017" y="1255"/>
                  <a:pt x="15000" y="1247"/>
                  <a:pt x="14989" y="1258"/>
                </a:cubicBezTo>
                <a:cubicBezTo>
                  <a:pt x="14977" y="1268"/>
                  <a:pt x="14961" y="1259"/>
                  <a:pt x="14952" y="1238"/>
                </a:cubicBezTo>
                <a:cubicBezTo>
                  <a:pt x="14941" y="1210"/>
                  <a:pt x="14926" y="1212"/>
                  <a:pt x="14902" y="1241"/>
                </a:cubicBezTo>
                <a:cubicBezTo>
                  <a:pt x="14884" y="1264"/>
                  <a:pt x="14858" y="1273"/>
                  <a:pt x="14846" y="1261"/>
                </a:cubicBezTo>
                <a:cubicBezTo>
                  <a:pt x="14815" y="1233"/>
                  <a:pt x="14601" y="1614"/>
                  <a:pt x="14615" y="1673"/>
                </a:cubicBezTo>
                <a:cubicBezTo>
                  <a:pt x="14620" y="1698"/>
                  <a:pt x="14635" y="1708"/>
                  <a:pt x="14648" y="1696"/>
                </a:cubicBezTo>
                <a:cubicBezTo>
                  <a:pt x="14661" y="1684"/>
                  <a:pt x="14689" y="1685"/>
                  <a:pt x="14709" y="1696"/>
                </a:cubicBezTo>
                <a:cubicBezTo>
                  <a:pt x="14765" y="1728"/>
                  <a:pt x="14704" y="1878"/>
                  <a:pt x="14645" y="1855"/>
                </a:cubicBezTo>
                <a:cubicBezTo>
                  <a:pt x="14615" y="1843"/>
                  <a:pt x="14603" y="1854"/>
                  <a:pt x="14611" y="1885"/>
                </a:cubicBezTo>
                <a:cubicBezTo>
                  <a:pt x="14618" y="1910"/>
                  <a:pt x="14593" y="1964"/>
                  <a:pt x="14555" y="2005"/>
                </a:cubicBezTo>
                <a:cubicBezTo>
                  <a:pt x="14489" y="2075"/>
                  <a:pt x="14375" y="2358"/>
                  <a:pt x="14375" y="2452"/>
                </a:cubicBezTo>
                <a:cubicBezTo>
                  <a:pt x="14375" y="2475"/>
                  <a:pt x="14342" y="2523"/>
                  <a:pt x="14302" y="2560"/>
                </a:cubicBezTo>
                <a:cubicBezTo>
                  <a:pt x="14246" y="2611"/>
                  <a:pt x="14236" y="2637"/>
                  <a:pt x="14258" y="2670"/>
                </a:cubicBezTo>
                <a:cubicBezTo>
                  <a:pt x="14280" y="2703"/>
                  <a:pt x="14280" y="2724"/>
                  <a:pt x="14257" y="2758"/>
                </a:cubicBezTo>
                <a:cubicBezTo>
                  <a:pt x="14241" y="2783"/>
                  <a:pt x="14228" y="2828"/>
                  <a:pt x="14228" y="2860"/>
                </a:cubicBezTo>
                <a:cubicBezTo>
                  <a:pt x="14228" y="2921"/>
                  <a:pt x="14130" y="3068"/>
                  <a:pt x="14098" y="3053"/>
                </a:cubicBezTo>
                <a:cubicBezTo>
                  <a:pt x="14070" y="3040"/>
                  <a:pt x="14077" y="3099"/>
                  <a:pt x="14109" y="3148"/>
                </a:cubicBezTo>
                <a:cubicBezTo>
                  <a:pt x="14132" y="3183"/>
                  <a:pt x="14127" y="3208"/>
                  <a:pt x="14085" y="3267"/>
                </a:cubicBezTo>
                <a:cubicBezTo>
                  <a:pt x="14055" y="3308"/>
                  <a:pt x="14032" y="3380"/>
                  <a:pt x="14032" y="3425"/>
                </a:cubicBezTo>
                <a:cubicBezTo>
                  <a:pt x="14032" y="3471"/>
                  <a:pt x="14010" y="3572"/>
                  <a:pt x="13983" y="3652"/>
                </a:cubicBezTo>
                <a:cubicBezTo>
                  <a:pt x="13956" y="3731"/>
                  <a:pt x="13933" y="3832"/>
                  <a:pt x="13933" y="3875"/>
                </a:cubicBezTo>
                <a:cubicBezTo>
                  <a:pt x="13933" y="3990"/>
                  <a:pt x="13911" y="4006"/>
                  <a:pt x="13844" y="3940"/>
                </a:cubicBezTo>
                <a:cubicBezTo>
                  <a:pt x="13781" y="3878"/>
                  <a:pt x="13733" y="3902"/>
                  <a:pt x="13780" y="3972"/>
                </a:cubicBezTo>
                <a:cubicBezTo>
                  <a:pt x="13800" y="4002"/>
                  <a:pt x="13801" y="4034"/>
                  <a:pt x="13783" y="4086"/>
                </a:cubicBezTo>
                <a:cubicBezTo>
                  <a:pt x="13766" y="4135"/>
                  <a:pt x="13765" y="4170"/>
                  <a:pt x="13782" y="4196"/>
                </a:cubicBezTo>
                <a:cubicBezTo>
                  <a:pt x="13810" y="4238"/>
                  <a:pt x="13745" y="4421"/>
                  <a:pt x="13713" y="4391"/>
                </a:cubicBezTo>
                <a:cubicBezTo>
                  <a:pt x="13703" y="4381"/>
                  <a:pt x="13683" y="4414"/>
                  <a:pt x="13668" y="4464"/>
                </a:cubicBezTo>
                <a:cubicBezTo>
                  <a:pt x="13652" y="4517"/>
                  <a:pt x="13619" y="4556"/>
                  <a:pt x="13590" y="4556"/>
                </a:cubicBezTo>
                <a:cubicBezTo>
                  <a:pt x="13554" y="4556"/>
                  <a:pt x="13540" y="4580"/>
                  <a:pt x="13540" y="4646"/>
                </a:cubicBezTo>
                <a:cubicBezTo>
                  <a:pt x="13540" y="4687"/>
                  <a:pt x="13536" y="4716"/>
                  <a:pt x="13526" y="4737"/>
                </a:cubicBezTo>
                <a:cubicBezTo>
                  <a:pt x="13525" y="4755"/>
                  <a:pt x="13524" y="4770"/>
                  <a:pt x="13524" y="4791"/>
                </a:cubicBezTo>
                <a:cubicBezTo>
                  <a:pt x="13524" y="4896"/>
                  <a:pt x="13513" y="5000"/>
                  <a:pt x="13498" y="5039"/>
                </a:cubicBezTo>
                <a:cubicBezTo>
                  <a:pt x="13462" y="5134"/>
                  <a:pt x="13462" y="5600"/>
                  <a:pt x="13498" y="5704"/>
                </a:cubicBezTo>
                <a:cubicBezTo>
                  <a:pt x="13513" y="5747"/>
                  <a:pt x="13524" y="5827"/>
                  <a:pt x="13524" y="5883"/>
                </a:cubicBezTo>
                <a:cubicBezTo>
                  <a:pt x="13524" y="5939"/>
                  <a:pt x="13531" y="5985"/>
                  <a:pt x="13539" y="5985"/>
                </a:cubicBezTo>
                <a:cubicBezTo>
                  <a:pt x="13546" y="5985"/>
                  <a:pt x="13560" y="6017"/>
                  <a:pt x="13571" y="6058"/>
                </a:cubicBezTo>
                <a:cubicBezTo>
                  <a:pt x="13582" y="6099"/>
                  <a:pt x="13602" y="6176"/>
                  <a:pt x="13615" y="6228"/>
                </a:cubicBezTo>
                <a:cubicBezTo>
                  <a:pt x="13645" y="6339"/>
                  <a:pt x="13645" y="6642"/>
                  <a:pt x="13618" y="6835"/>
                </a:cubicBezTo>
                <a:cubicBezTo>
                  <a:pt x="13607" y="6909"/>
                  <a:pt x="13598" y="7124"/>
                  <a:pt x="13598" y="7312"/>
                </a:cubicBezTo>
                <a:lnTo>
                  <a:pt x="13597" y="7654"/>
                </a:lnTo>
                <a:lnTo>
                  <a:pt x="13506" y="7784"/>
                </a:lnTo>
                <a:cubicBezTo>
                  <a:pt x="13456" y="7855"/>
                  <a:pt x="13401" y="7925"/>
                  <a:pt x="13385" y="7939"/>
                </a:cubicBezTo>
                <a:cubicBezTo>
                  <a:pt x="13308" y="8001"/>
                  <a:pt x="13219" y="8126"/>
                  <a:pt x="13219" y="8172"/>
                </a:cubicBezTo>
                <a:cubicBezTo>
                  <a:pt x="13219" y="8276"/>
                  <a:pt x="13166" y="8294"/>
                  <a:pt x="12926" y="8274"/>
                </a:cubicBezTo>
                <a:cubicBezTo>
                  <a:pt x="12802" y="8263"/>
                  <a:pt x="12641" y="8236"/>
                  <a:pt x="12569" y="8212"/>
                </a:cubicBezTo>
                <a:cubicBezTo>
                  <a:pt x="12496" y="8188"/>
                  <a:pt x="12418" y="8163"/>
                  <a:pt x="12394" y="8155"/>
                </a:cubicBezTo>
                <a:cubicBezTo>
                  <a:pt x="12371" y="8148"/>
                  <a:pt x="12322" y="8121"/>
                  <a:pt x="12287" y="8094"/>
                </a:cubicBezTo>
                <a:cubicBezTo>
                  <a:pt x="12251" y="8067"/>
                  <a:pt x="12200" y="8034"/>
                  <a:pt x="12176" y="8022"/>
                </a:cubicBezTo>
                <a:cubicBezTo>
                  <a:pt x="12124" y="7998"/>
                  <a:pt x="11960" y="7797"/>
                  <a:pt x="11960" y="7759"/>
                </a:cubicBezTo>
                <a:cubicBezTo>
                  <a:pt x="11960" y="7657"/>
                  <a:pt x="11741" y="7414"/>
                  <a:pt x="11553" y="7307"/>
                </a:cubicBezTo>
                <a:cubicBezTo>
                  <a:pt x="11482" y="7266"/>
                  <a:pt x="11377" y="7178"/>
                  <a:pt x="11318" y="7108"/>
                </a:cubicBezTo>
                <a:cubicBezTo>
                  <a:pt x="11066" y="6807"/>
                  <a:pt x="11027" y="6758"/>
                  <a:pt x="10921" y="6612"/>
                </a:cubicBezTo>
                <a:cubicBezTo>
                  <a:pt x="10859" y="6526"/>
                  <a:pt x="10775" y="6435"/>
                  <a:pt x="10733" y="6408"/>
                </a:cubicBezTo>
                <a:cubicBezTo>
                  <a:pt x="10692" y="6381"/>
                  <a:pt x="10646" y="6346"/>
                  <a:pt x="10632" y="6328"/>
                </a:cubicBezTo>
                <a:cubicBezTo>
                  <a:pt x="10532" y="6202"/>
                  <a:pt x="9978" y="6022"/>
                  <a:pt x="9585" y="5986"/>
                </a:cubicBezTo>
                <a:cubicBezTo>
                  <a:pt x="9452" y="5974"/>
                  <a:pt x="9297" y="5947"/>
                  <a:pt x="9241" y="5928"/>
                </a:cubicBezTo>
                <a:cubicBezTo>
                  <a:pt x="9168" y="5902"/>
                  <a:pt x="9118" y="5900"/>
                  <a:pt x="9061" y="5920"/>
                </a:cubicBezTo>
                <a:cubicBezTo>
                  <a:pt x="9015" y="5935"/>
                  <a:pt x="8951" y="5937"/>
                  <a:pt x="8903" y="5923"/>
                </a:cubicBezTo>
                <a:cubicBezTo>
                  <a:pt x="8855" y="5909"/>
                  <a:pt x="8741" y="5911"/>
                  <a:pt x="8624" y="5928"/>
                </a:cubicBezTo>
                <a:cubicBezTo>
                  <a:pt x="8515" y="5944"/>
                  <a:pt x="8126" y="5961"/>
                  <a:pt x="7760" y="5966"/>
                </a:cubicBezTo>
                <a:cubicBezTo>
                  <a:pt x="7048" y="5977"/>
                  <a:pt x="7070" y="5974"/>
                  <a:pt x="6762" y="6133"/>
                </a:cubicBezTo>
                <a:cubicBezTo>
                  <a:pt x="6479" y="6280"/>
                  <a:pt x="6446" y="6290"/>
                  <a:pt x="6249" y="6296"/>
                </a:cubicBezTo>
                <a:cubicBezTo>
                  <a:pt x="5987" y="6305"/>
                  <a:pt x="5850" y="6374"/>
                  <a:pt x="5718" y="6565"/>
                </a:cubicBezTo>
                <a:cubicBezTo>
                  <a:pt x="5619" y="6706"/>
                  <a:pt x="5437" y="6901"/>
                  <a:pt x="5403" y="6902"/>
                </a:cubicBezTo>
                <a:cubicBezTo>
                  <a:pt x="5357" y="6902"/>
                  <a:pt x="4878" y="7153"/>
                  <a:pt x="4835" y="7200"/>
                </a:cubicBezTo>
                <a:cubicBezTo>
                  <a:pt x="4809" y="7228"/>
                  <a:pt x="4766" y="7259"/>
                  <a:pt x="4741" y="7268"/>
                </a:cubicBezTo>
                <a:cubicBezTo>
                  <a:pt x="4715" y="7278"/>
                  <a:pt x="4689" y="7297"/>
                  <a:pt x="4684" y="7310"/>
                </a:cubicBezTo>
                <a:cubicBezTo>
                  <a:pt x="4678" y="7323"/>
                  <a:pt x="4661" y="7335"/>
                  <a:pt x="4645" y="7335"/>
                </a:cubicBezTo>
                <a:cubicBezTo>
                  <a:pt x="4629" y="7335"/>
                  <a:pt x="4562" y="7390"/>
                  <a:pt x="4494" y="7457"/>
                </a:cubicBezTo>
                <a:cubicBezTo>
                  <a:pt x="4427" y="7524"/>
                  <a:pt x="4363" y="7577"/>
                  <a:pt x="4353" y="7577"/>
                </a:cubicBezTo>
                <a:cubicBezTo>
                  <a:pt x="4324" y="7577"/>
                  <a:pt x="4203" y="7697"/>
                  <a:pt x="4127" y="7802"/>
                </a:cubicBezTo>
                <a:cubicBezTo>
                  <a:pt x="4066" y="7885"/>
                  <a:pt x="4044" y="7899"/>
                  <a:pt x="3931" y="7914"/>
                </a:cubicBezTo>
                <a:cubicBezTo>
                  <a:pt x="3861" y="7923"/>
                  <a:pt x="3766" y="7945"/>
                  <a:pt x="3719" y="7962"/>
                </a:cubicBezTo>
                <a:cubicBezTo>
                  <a:pt x="3655" y="7985"/>
                  <a:pt x="3623" y="7984"/>
                  <a:pt x="3588" y="7960"/>
                </a:cubicBezTo>
                <a:cubicBezTo>
                  <a:pt x="3563" y="7943"/>
                  <a:pt x="3509" y="7929"/>
                  <a:pt x="3470" y="7929"/>
                </a:cubicBezTo>
                <a:cubicBezTo>
                  <a:pt x="3409" y="7929"/>
                  <a:pt x="3387" y="7910"/>
                  <a:pt x="3304" y="7787"/>
                </a:cubicBezTo>
                <a:cubicBezTo>
                  <a:pt x="3251" y="7709"/>
                  <a:pt x="3190" y="7586"/>
                  <a:pt x="3167" y="7515"/>
                </a:cubicBezTo>
                <a:cubicBezTo>
                  <a:pt x="3145" y="7444"/>
                  <a:pt x="3105" y="7365"/>
                  <a:pt x="3079" y="7340"/>
                </a:cubicBezTo>
                <a:cubicBezTo>
                  <a:pt x="3016" y="7280"/>
                  <a:pt x="2985" y="7236"/>
                  <a:pt x="2985" y="7205"/>
                </a:cubicBezTo>
                <a:cubicBezTo>
                  <a:pt x="2985" y="7173"/>
                  <a:pt x="2843" y="6957"/>
                  <a:pt x="2822" y="6957"/>
                </a:cubicBezTo>
                <a:cubicBezTo>
                  <a:pt x="2813" y="6957"/>
                  <a:pt x="2805" y="6940"/>
                  <a:pt x="2805" y="6920"/>
                </a:cubicBezTo>
                <a:cubicBezTo>
                  <a:pt x="2805" y="6860"/>
                  <a:pt x="2721" y="6752"/>
                  <a:pt x="2612" y="6672"/>
                </a:cubicBezTo>
                <a:cubicBezTo>
                  <a:pt x="2464" y="6562"/>
                  <a:pt x="2351" y="6440"/>
                  <a:pt x="2207" y="6235"/>
                </a:cubicBezTo>
                <a:cubicBezTo>
                  <a:pt x="2190" y="6210"/>
                  <a:pt x="2176" y="6164"/>
                  <a:pt x="2176" y="6131"/>
                </a:cubicBezTo>
                <a:cubicBezTo>
                  <a:pt x="2176" y="6023"/>
                  <a:pt x="1975" y="5687"/>
                  <a:pt x="1871" y="5623"/>
                </a:cubicBezTo>
                <a:cubicBezTo>
                  <a:pt x="1732" y="5537"/>
                  <a:pt x="1567" y="5471"/>
                  <a:pt x="1491" y="5471"/>
                </a:cubicBezTo>
                <a:cubicBezTo>
                  <a:pt x="1447" y="5471"/>
                  <a:pt x="1303" y="5500"/>
                  <a:pt x="1169" y="5536"/>
                </a:cubicBezTo>
                <a:cubicBezTo>
                  <a:pt x="1035" y="5572"/>
                  <a:pt x="863" y="5616"/>
                  <a:pt x="785" y="5633"/>
                </a:cubicBezTo>
                <a:cubicBezTo>
                  <a:pt x="686" y="5654"/>
                  <a:pt x="577" y="5708"/>
                  <a:pt x="425" y="5808"/>
                </a:cubicBezTo>
                <a:cubicBezTo>
                  <a:pt x="24" y="6071"/>
                  <a:pt x="0" y="6109"/>
                  <a:pt x="0" y="6511"/>
                </a:cubicBezTo>
                <a:cubicBezTo>
                  <a:pt x="0" y="6663"/>
                  <a:pt x="7" y="6767"/>
                  <a:pt x="18" y="6767"/>
                </a:cubicBezTo>
                <a:cubicBezTo>
                  <a:pt x="28" y="6767"/>
                  <a:pt x="36" y="6784"/>
                  <a:pt x="36" y="6805"/>
                </a:cubicBezTo>
                <a:cubicBezTo>
                  <a:pt x="36" y="6826"/>
                  <a:pt x="49" y="6884"/>
                  <a:pt x="66" y="6933"/>
                </a:cubicBezTo>
                <a:cubicBezTo>
                  <a:pt x="120" y="7097"/>
                  <a:pt x="125" y="7117"/>
                  <a:pt x="125" y="7158"/>
                </a:cubicBezTo>
                <a:cubicBezTo>
                  <a:pt x="125" y="7181"/>
                  <a:pt x="131" y="7200"/>
                  <a:pt x="139" y="7200"/>
                </a:cubicBezTo>
                <a:cubicBezTo>
                  <a:pt x="146" y="7200"/>
                  <a:pt x="177" y="7255"/>
                  <a:pt x="206" y="7320"/>
                </a:cubicBezTo>
                <a:cubicBezTo>
                  <a:pt x="236" y="7386"/>
                  <a:pt x="276" y="7450"/>
                  <a:pt x="296" y="7464"/>
                </a:cubicBezTo>
                <a:cubicBezTo>
                  <a:pt x="373" y="7516"/>
                  <a:pt x="715" y="8009"/>
                  <a:pt x="816" y="8212"/>
                </a:cubicBezTo>
                <a:cubicBezTo>
                  <a:pt x="853" y="8286"/>
                  <a:pt x="912" y="8404"/>
                  <a:pt x="947" y="8476"/>
                </a:cubicBezTo>
                <a:cubicBezTo>
                  <a:pt x="982" y="8547"/>
                  <a:pt x="1044" y="8631"/>
                  <a:pt x="1082" y="8661"/>
                </a:cubicBezTo>
                <a:cubicBezTo>
                  <a:pt x="1121" y="8690"/>
                  <a:pt x="1169" y="8738"/>
                  <a:pt x="1188" y="8767"/>
                </a:cubicBezTo>
                <a:cubicBezTo>
                  <a:pt x="1207" y="8796"/>
                  <a:pt x="1235" y="8819"/>
                  <a:pt x="1249" y="8819"/>
                </a:cubicBezTo>
                <a:cubicBezTo>
                  <a:pt x="1263" y="8819"/>
                  <a:pt x="1286" y="8843"/>
                  <a:pt x="1299" y="8871"/>
                </a:cubicBezTo>
                <a:cubicBezTo>
                  <a:pt x="1327" y="8930"/>
                  <a:pt x="1437" y="9036"/>
                  <a:pt x="1472" y="9036"/>
                </a:cubicBezTo>
                <a:cubicBezTo>
                  <a:pt x="1485" y="9036"/>
                  <a:pt x="1524" y="9055"/>
                  <a:pt x="1558" y="9079"/>
                </a:cubicBezTo>
                <a:cubicBezTo>
                  <a:pt x="1607" y="9115"/>
                  <a:pt x="1619" y="9139"/>
                  <a:pt x="1619" y="9206"/>
                </a:cubicBezTo>
                <a:cubicBezTo>
                  <a:pt x="1619" y="9264"/>
                  <a:pt x="1635" y="9310"/>
                  <a:pt x="1675" y="9364"/>
                </a:cubicBezTo>
                <a:cubicBezTo>
                  <a:pt x="1707" y="9406"/>
                  <a:pt x="1741" y="9441"/>
                  <a:pt x="1752" y="9441"/>
                </a:cubicBezTo>
                <a:cubicBezTo>
                  <a:pt x="1769" y="9441"/>
                  <a:pt x="1798" y="9472"/>
                  <a:pt x="1901" y="9604"/>
                </a:cubicBezTo>
                <a:cubicBezTo>
                  <a:pt x="1949" y="9668"/>
                  <a:pt x="2009" y="9784"/>
                  <a:pt x="2097" y="9986"/>
                </a:cubicBezTo>
                <a:cubicBezTo>
                  <a:pt x="2166" y="10143"/>
                  <a:pt x="2175" y="10184"/>
                  <a:pt x="2175" y="10310"/>
                </a:cubicBezTo>
                <a:cubicBezTo>
                  <a:pt x="2175" y="10393"/>
                  <a:pt x="2164" y="10476"/>
                  <a:pt x="2148" y="10506"/>
                </a:cubicBezTo>
                <a:cubicBezTo>
                  <a:pt x="2116" y="10571"/>
                  <a:pt x="2113" y="10826"/>
                  <a:pt x="2144" y="10908"/>
                </a:cubicBezTo>
                <a:cubicBezTo>
                  <a:pt x="2176" y="10996"/>
                  <a:pt x="2197" y="11289"/>
                  <a:pt x="2206" y="11815"/>
                </a:cubicBezTo>
                <a:cubicBezTo>
                  <a:pt x="2212" y="12167"/>
                  <a:pt x="2221" y="12299"/>
                  <a:pt x="2240" y="12340"/>
                </a:cubicBezTo>
                <a:cubicBezTo>
                  <a:pt x="2274" y="12413"/>
                  <a:pt x="2273" y="12549"/>
                  <a:pt x="2239" y="12672"/>
                </a:cubicBezTo>
                <a:cubicBezTo>
                  <a:pt x="2200" y="12812"/>
                  <a:pt x="2200" y="13740"/>
                  <a:pt x="2239" y="13879"/>
                </a:cubicBezTo>
                <a:cubicBezTo>
                  <a:pt x="2273" y="14001"/>
                  <a:pt x="2273" y="14241"/>
                  <a:pt x="2239" y="14330"/>
                </a:cubicBezTo>
                <a:cubicBezTo>
                  <a:pt x="2225" y="14367"/>
                  <a:pt x="2213" y="14447"/>
                  <a:pt x="2213" y="14510"/>
                </a:cubicBezTo>
                <a:cubicBezTo>
                  <a:pt x="2212" y="14572"/>
                  <a:pt x="2204" y="14631"/>
                  <a:pt x="2194" y="14640"/>
                </a:cubicBezTo>
                <a:cubicBezTo>
                  <a:pt x="2184" y="14649"/>
                  <a:pt x="2175" y="14702"/>
                  <a:pt x="2175" y="14756"/>
                </a:cubicBezTo>
                <a:cubicBezTo>
                  <a:pt x="2175" y="14811"/>
                  <a:pt x="2163" y="14879"/>
                  <a:pt x="2148" y="14908"/>
                </a:cubicBezTo>
                <a:cubicBezTo>
                  <a:pt x="2134" y="14937"/>
                  <a:pt x="2122" y="15011"/>
                  <a:pt x="2122" y="15072"/>
                </a:cubicBezTo>
                <a:cubicBezTo>
                  <a:pt x="2122" y="15133"/>
                  <a:pt x="2113" y="15196"/>
                  <a:pt x="2103" y="15212"/>
                </a:cubicBezTo>
                <a:cubicBezTo>
                  <a:pt x="2067" y="15265"/>
                  <a:pt x="2112" y="16391"/>
                  <a:pt x="2153" y="16467"/>
                </a:cubicBezTo>
                <a:cubicBezTo>
                  <a:pt x="2163" y="16487"/>
                  <a:pt x="2176" y="16637"/>
                  <a:pt x="2183" y="16801"/>
                </a:cubicBezTo>
                <a:cubicBezTo>
                  <a:pt x="2198" y="17210"/>
                  <a:pt x="2218" y="17438"/>
                  <a:pt x="2244" y="17508"/>
                </a:cubicBezTo>
                <a:cubicBezTo>
                  <a:pt x="2259" y="17549"/>
                  <a:pt x="2266" y="17751"/>
                  <a:pt x="2266" y="18188"/>
                </a:cubicBezTo>
                <a:cubicBezTo>
                  <a:pt x="2266" y="18573"/>
                  <a:pt x="2273" y="18814"/>
                  <a:pt x="2284" y="18825"/>
                </a:cubicBezTo>
                <a:cubicBezTo>
                  <a:pt x="2294" y="18834"/>
                  <a:pt x="2303" y="18893"/>
                  <a:pt x="2303" y="18956"/>
                </a:cubicBezTo>
                <a:cubicBezTo>
                  <a:pt x="2303" y="19019"/>
                  <a:pt x="2311" y="19086"/>
                  <a:pt x="2323" y="19103"/>
                </a:cubicBezTo>
                <a:cubicBezTo>
                  <a:pt x="2334" y="19121"/>
                  <a:pt x="2348" y="19238"/>
                  <a:pt x="2353" y="19363"/>
                </a:cubicBezTo>
                <a:cubicBezTo>
                  <a:pt x="2360" y="19591"/>
                  <a:pt x="2361" y="19590"/>
                  <a:pt x="2459" y="19787"/>
                </a:cubicBezTo>
                <a:cubicBezTo>
                  <a:pt x="2513" y="19895"/>
                  <a:pt x="2564" y="20008"/>
                  <a:pt x="2571" y="20039"/>
                </a:cubicBezTo>
                <a:cubicBezTo>
                  <a:pt x="2586" y="20098"/>
                  <a:pt x="2827" y="20361"/>
                  <a:pt x="2898" y="20394"/>
                </a:cubicBezTo>
                <a:cubicBezTo>
                  <a:pt x="2921" y="20405"/>
                  <a:pt x="2980" y="20440"/>
                  <a:pt x="3030" y="20474"/>
                </a:cubicBezTo>
                <a:cubicBezTo>
                  <a:pt x="3079" y="20507"/>
                  <a:pt x="3157" y="20550"/>
                  <a:pt x="3202" y="20567"/>
                </a:cubicBezTo>
                <a:cubicBezTo>
                  <a:pt x="3246" y="20585"/>
                  <a:pt x="3310" y="20611"/>
                  <a:pt x="3345" y="20625"/>
                </a:cubicBezTo>
                <a:cubicBezTo>
                  <a:pt x="3380" y="20640"/>
                  <a:pt x="3465" y="20662"/>
                  <a:pt x="3534" y="20675"/>
                </a:cubicBezTo>
                <a:cubicBezTo>
                  <a:pt x="3794" y="20726"/>
                  <a:pt x="3914" y="20759"/>
                  <a:pt x="3983" y="20801"/>
                </a:cubicBezTo>
                <a:cubicBezTo>
                  <a:pt x="4050" y="20840"/>
                  <a:pt x="4170" y="20885"/>
                  <a:pt x="4370" y="20947"/>
                </a:cubicBezTo>
                <a:cubicBezTo>
                  <a:pt x="4414" y="20961"/>
                  <a:pt x="4482" y="20996"/>
                  <a:pt x="4522" y="21024"/>
                </a:cubicBezTo>
                <a:cubicBezTo>
                  <a:pt x="4562" y="21052"/>
                  <a:pt x="4643" y="21102"/>
                  <a:pt x="4702" y="21134"/>
                </a:cubicBezTo>
                <a:cubicBezTo>
                  <a:pt x="4760" y="21166"/>
                  <a:pt x="4817" y="21199"/>
                  <a:pt x="4827" y="21209"/>
                </a:cubicBezTo>
                <a:cubicBezTo>
                  <a:pt x="4849" y="21229"/>
                  <a:pt x="4844" y="21227"/>
                  <a:pt x="5000" y="21281"/>
                </a:cubicBezTo>
                <a:cubicBezTo>
                  <a:pt x="5065" y="21303"/>
                  <a:pt x="5161" y="21323"/>
                  <a:pt x="5216" y="21324"/>
                </a:cubicBezTo>
                <a:cubicBezTo>
                  <a:pt x="5270" y="21325"/>
                  <a:pt x="5407" y="21354"/>
                  <a:pt x="5521" y="21389"/>
                </a:cubicBezTo>
                <a:cubicBezTo>
                  <a:pt x="5694" y="21442"/>
                  <a:pt x="5774" y="21451"/>
                  <a:pt x="6007" y="21446"/>
                </a:cubicBezTo>
                <a:cubicBezTo>
                  <a:pt x="6261" y="21440"/>
                  <a:pt x="6304" y="21432"/>
                  <a:pt x="6482" y="21354"/>
                </a:cubicBezTo>
                <a:cubicBezTo>
                  <a:pt x="6590" y="21307"/>
                  <a:pt x="6687" y="21259"/>
                  <a:pt x="6698" y="21249"/>
                </a:cubicBezTo>
                <a:cubicBezTo>
                  <a:pt x="6709" y="21239"/>
                  <a:pt x="6727" y="21228"/>
                  <a:pt x="6739" y="21226"/>
                </a:cubicBezTo>
                <a:cubicBezTo>
                  <a:pt x="6751" y="21223"/>
                  <a:pt x="6805" y="21189"/>
                  <a:pt x="6859" y="21151"/>
                </a:cubicBezTo>
                <a:cubicBezTo>
                  <a:pt x="6913" y="21112"/>
                  <a:pt x="6968" y="21081"/>
                  <a:pt x="6981" y="21081"/>
                </a:cubicBezTo>
                <a:cubicBezTo>
                  <a:pt x="7011" y="21081"/>
                  <a:pt x="7176" y="20835"/>
                  <a:pt x="7176" y="20791"/>
                </a:cubicBezTo>
                <a:cubicBezTo>
                  <a:pt x="7176" y="20771"/>
                  <a:pt x="7182" y="20756"/>
                  <a:pt x="7190" y="20755"/>
                </a:cubicBezTo>
                <a:cubicBezTo>
                  <a:pt x="7208" y="20755"/>
                  <a:pt x="7266" y="20600"/>
                  <a:pt x="7266" y="20552"/>
                </a:cubicBezTo>
                <a:cubicBezTo>
                  <a:pt x="7266" y="20531"/>
                  <a:pt x="7272" y="20514"/>
                  <a:pt x="7280" y="20514"/>
                </a:cubicBezTo>
                <a:cubicBezTo>
                  <a:pt x="7292" y="20514"/>
                  <a:pt x="7306" y="20479"/>
                  <a:pt x="7394" y="20249"/>
                </a:cubicBezTo>
                <a:cubicBezTo>
                  <a:pt x="7412" y="20200"/>
                  <a:pt x="7427" y="20110"/>
                  <a:pt x="7427" y="20047"/>
                </a:cubicBezTo>
                <a:cubicBezTo>
                  <a:pt x="7427" y="19955"/>
                  <a:pt x="7415" y="19910"/>
                  <a:pt x="7365" y="19823"/>
                </a:cubicBezTo>
                <a:cubicBezTo>
                  <a:pt x="7327" y="19759"/>
                  <a:pt x="7302" y="19687"/>
                  <a:pt x="7302" y="19643"/>
                </a:cubicBezTo>
                <a:cubicBezTo>
                  <a:pt x="7302" y="19603"/>
                  <a:pt x="7294" y="19564"/>
                  <a:pt x="7284" y="19555"/>
                </a:cubicBezTo>
                <a:cubicBezTo>
                  <a:pt x="7274" y="19546"/>
                  <a:pt x="7266" y="19466"/>
                  <a:pt x="7266" y="19378"/>
                </a:cubicBezTo>
                <a:cubicBezTo>
                  <a:pt x="7266" y="19291"/>
                  <a:pt x="7274" y="19212"/>
                  <a:pt x="7284" y="19203"/>
                </a:cubicBezTo>
                <a:cubicBezTo>
                  <a:pt x="7294" y="19194"/>
                  <a:pt x="7302" y="19161"/>
                  <a:pt x="7302" y="19128"/>
                </a:cubicBezTo>
                <a:cubicBezTo>
                  <a:pt x="7302" y="19026"/>
                  <a:pt x="7411" y="18902"/>
                  <a:pt x="7520" y="18880"/>
                </a:cubicBezTo>
                <a:cubicBezTo>
                  <a:pt x="7663" y="18851"/>
                  <a:pt x="7682" y="18845"/>
                  <a:pt x="7760" y="18808"/>
                </a:cubicBezTo>
                <a:cubicBezTo>
                  <a:pt x="7835" y="18772"/>
                  <a:pt x="7986" y="18609"/>
                  <a:pt x="7986" y="18563"/>
                </a:cubicBezTo>
                <a:cubicBezTo>
                  <a:pt x="7986" y="18548"/>
                  <a:pt x="8061" y="18425"/>
                  <a:pt x="8152" y="18290"/>
                </a:cubicBezTo>
                <a:cubicBezTo>
                  <a:pt x="8372" y="17963"/>
                  <a:pt x="8506" y="17705"/>
                  <a:pt x="8506" y="17611"/>
                </a:cubicBezTo>
                <a:cubicBezTo>
                  <a:pt x="8506" y="17588"/>
                  <a:pt x="8515" y="17569"/>
                  <a:pt x="8525" y="17569"/>
                </a:cubicBezTo>
                <a:cubicBezTo>
                  <a:pt x="8535" y="17569"/>
                  <a:pt x="8543" y="17532"/>
                  <a:pt x="8543" y="17486"/>
                </a:cubicBezTo>
                <a:cubicBezTo>
                  <a:pt x="8543" y="17436"/>
                  <a:pt x="8561" y="17369"/>
                  <a:pt x="8587" y="17321"/>
                </a:cubicBezTo>
                <a:cubicBezTo>
                  <a:pt x="8629" y="17246"/>
                  <a:pt x="8650" y="17111"/>
                  <a:pt x="8620" y="17111"/>
                </a:cubicBezTo>
                <a:cubicBezTo>
                  <a:pt x="8612" y="17111"/>
                  <a:pt x="8597" y="17087"/>
                  <a:pt x="8587" y="17059"/>
                </a:cubicBezTo>
                <a:cubicBezTo>
                  <a:pt x="8500" y="16806"/>
                  <a:pt x="8501" y="16808"/>
                  <a:pt x="8522" y="16757"/>
                </a:cubicBezTo>
                <a:cubicBezTo>
                  <a:pt x="8533" y="16729"/>
                  <a:pt x="8543" y="16617"/>
                  <a:pt x="8543" y="16507"/>
                </a:cubicBezTo>
                <a:cubicBezTo>
                  <a:pt x="8543" y="16363"/>
                  <a:pt x="8550" y="16298"/>
                  <a:pt x="8570" y="16274"/>
                </a:cubicBezTo>
                <a:cubicBezTo>
                  <a:pt x="8584" y="16255"/>
                  <a:pt x="8596" y="16219"/>
                  <a:pt x="8596" y="16194"/>
                </a:cubicBezTo>
                <a:cubicBezTo>
                  <a:pt x="8596" y="16169"/>
                  <a:pt x="8613" y="16123"/>
                  <a:pt x="8632" y="16092"/>
                </a:cubicBezTo>
                <a:cubicBezTo>
                  <a:pt x="8663" y="16041"/>
                  <a:pt x="8681" y="16038"/>
                  <a:pt x="8825" y="16050"/>
                </a:cubicBezTo>
                <a:cubicBezTo>
                  <a:pt x="8912" y="16058"/>
                  <a:pt x="8998" y="16075"/>
                  <a:pt x="9015" y="16089"/>
                </a:cubicBezTo>
                <a:cubicBezTo>
                  <a:pt x="9032" y="16102"/>
                  <a:pt x="9080" y="16124"/>
                  <a:pt x="9122" y="16137"/>
                </a:cubicBezTo>
                <a:cubicBezTo>
                  <a:pt x="9237" y="16173"/>
                  <a:pt x="9518" y="16324"/>
                  <a:pt x="9551" y="16369"/>
                </a:cubicBezTo>
                <a:cubicBezTo>
                  <a:pt x="9567" y="16390"/>
                  <a:pt x="9585" y="16409"/>
                  <a:pt x="9592" y="16409"/>
                </a:cubicBezTo>
                <a:cubicBezTo>
                  <a:pt x="9599" y="16409"/>
                  <a:pt x="9616" y="16421"/>
                  <a:pt x="9628" y="16435"/>
                </a:cubicBezTo>
                <a:cubicBezTo>
                  <a:pt x="9711" y="16538"/>
                  <a:pt x="9821" y="16646"/>
                  <a:pt x="9874" y="16679"/>
                </a:cubicBezTo>
                <a:cubicBezTo>
                  <a:pt x="9909" y="16700"/>
                  <a:pt x="9990" y="16767"/>
                  <a:pt x="10054" y="16829"/>
                </a:cubicBezTo>
                <a:cubicBezTo>
                  <a:pt x="10118" y="16891"/>
                  <a:pt x="10203" y="16967"/>
                  <a:pt x="10244" y="16997"/>
                </a:cubicBezTo>
                <a:cubicBezTo>
                  <a:pt x="10330" y="17063"/>
                  <a:pt x="10470" y="17267"/>
                  <a:pt x="10511" y="17389"/>
                </a:cubicBezTo>
                <a:cubicBezTo>
                  <a:pt x="10527" y="17436"/>
                  <a:pt x="10556" y="17511"/>
                  <a:pt x="10575" y="17556"/>
                </a:cubicBezTo>
                <a:cubicBezTo>
                  <a:pt x="10593" y="17600"/>
                  <a:pt x="10609" y="17658"/>
                  <a:pt x="10610" y="17684"/>
                </a:cubicBezTo>
                <a:cubicBezTo>
                  <a:pt x="10611" y="17710"/>
                  <a:pt x="10619" y="17731"/>
                  <a:pt x="10629" y="17731"/>
                </a:cubicBezTo>
                <a:cubicBezTo>
                  <a:pt x="10639" y="17731"/>
                  <a:pt x="10647" y="17763"/>
                  <a:pt x="10647" y="17801"/>
                </a:cubicBezTo>
                <a:cubicBezTo>
                  <a:pt x="10647" y="17839"/>
                  <a:pt x="10659" y="17889"/>
                  <a:pt x="10673" y="17911"/>
                </a:cubicBezTo>
                <a:cubicBezTo>
                  <a:pt x="10688" y="17933"/>
                  <a:pt x="10701" y="17981"/>
                  <a:pt x="10701" y="18016"/>
                </a:cubicBezTo>
                <a:cubicBezTo>
                  <a:pt x="10701" y="18051"/>
                  <a:pt x="10709" y="18087"/>
                  <a:pt x="10719" y="18096"/>
                </a:cubicBezTo>
                <a:cubicBezTo>
                  <a:pt x="10729" y="18105"/>
                  <a:pt x="10737" y="18148"/>
                  <a:pt x="10737" y="18191"/>
                </a:cubicBezTo>
                <a:cubicBezTo>
                  <a:pt x="10737" y="18234"/>
                  <a:pt x="10745" y="18277"/>
                  <a:pt x="10754" y="18286"/>
                </a:cubicBezTo>
                <a:cubicBezTo>
                  <a:pt x="10764" y="18295"/>
                  <a:pt x="10773" y="18338"/>
                  <a:pt x="10773" y="18381"/>
                </a:cubicBezTo>
                <a:cubicBezTo>
                  <a:pt x="10773" y="18458"/>
                  <a:pt x="10858" y="18667"/>
                  <a:pt x="10929" y="18761"/>
                </a:cubicBezTo>
                <a:cubicBezTo>
                  <a:pt x="11022" y="18886"/>
                  <a:pt x="11157" y="19169"/>
                  <a:pt x="11232" y="19393"/>
                </a:cubicBezTo>
                <a:cubicBezTo>
                  <a:pt x="11252" y="19453"/>
                  <a:pt x="11323" y="19632"/>
                  <a:pt x="11390" y="19792"/>
                </a:cubicBezTo>
                <a:cubicBezTo>
                  <a:pt x="11456" y="19952"/>
                  <a:pt x="11511" y="20089"/>
                  <a:pt x="11511" y="20097"/>
                </a:cubicBezTo>
                <a:cubicBezTo>
                  <a:pt x="11511" y="20105"/>
                  <a:pt x="11565" y="20197"/>
                  <a:pt x="11632" y="20302"/>
                </a:cubicBezTo>
                <a:cubicBezTo>
                  <a:pt x="11744" y="20479"/>
                  <a:pt x="11993" y="20756"/>
                  <a:pt x="12039" y="20757"/>
                </a:cubicBezTo>
                <a:cubicBezTo>
                  <a:pt x="12050" y="20757"/>
                  <a:pt x="12108" y="20809"/>
                  <a:pt x="12169" y="20872"/>
                </a:cubicBezTo>
                <a:cubicBezTo>
                  <a:pt x="12230" y="20936"/>
                  <a:pt x="12316" y="21011"/>
                  <a:pt x="12359" y="21037"/>
                </a:cubicBezTo>
                <a:cubicBezTo>
                  <a:pt x="12402" y="21064"/>
                  <a:pt x="12479" y="21115"/>
                  <a:pt x="12531" y="21151"/>
                </a:cubicBezTo>
                <a:cubicBezTo>
                  <a:pt x="12583" y="21186"/>
                  <a:pt x="12639" y="21216"/>
                  <a:pt x="12655" y="21216"/>
                </a:cubicBezTo>
                <a:cubicBezTo>
                  <a:pt x="12671" y="21216"/>
                  <a:pt x="12785" y="21265"/>
                  <a:pt x="12909" y="21324"/>
                </a:cubicBezTo>
                <a:cubicBezTo>
                  <a:pt x="13105" y="21418"/>
                  <a:pt x="13169" y="21436"/>
                  <a:pt x="13397" y="21459"/>
                </a:cubicBezTo>
                <a:cubicBezTo>
                  <a:pt x="13541" y="21474"/>
                  <a:pt x="13716" y="21504"/>
                  <a:pt x="13785" y="21526"/>
                </a:cubicBezTo>
                <a:cubicBezTo>
                  <a:pt x="13855" y="21548"/>
                  <a:pt x="13935" y="21570"/>
                  <a:pt x="13965" y="21576"/>
                </a:cubicBezTo>
                <a:cubicBezTo>
                  <a:pt x="14077" y="21598"/>
                  <a:pt x="14331" y="21585"/>
                  <a:pt x="14496" y="21547"/>
                </a:cubicBezTo>
                <a:cubicBezTo>
                  <a:pt x="14590" y="21526"/>
                  <a:pt x="14690" y="21504"/>
                  <a:pt x="14720" y="21499"/>
                </a:cubicBezTo>
                <a:cubicBezTo>
                  <a:pt x="14750" y="21494"/>
                  <a:pt x="14904" y="21457"/>
                  <a:pt x="15062" y="21419"/>
                </a:cubicBezTo>
                <a:cubicBezTo>
                  <a:pt x="15220" y="21381"/>
                  <a:pt x="15415" y="21336"/>
                  <a:pt x="15494" y="21321"/>
                </a:cubicBezTo>
                <a:cubicBezTo>
                  <a:pt x="15573" y="21305"/>
                  <a:pt x="15706" y="21275"/>
                  <a:pt x="15790" y="21254"/>
                </a:cubicBezTo>
                <a:cubicBezTo>
                  <a:pt x="15874" y="21233"/>
                  <a:pt x="15976" y="21216"/>
                  <a:pt x="16017" y="21216"/>
                </a:cubicBezTo>
                <a:cubicBezTo>
                  <a:pt x="16116" y="21216"/>
                  <a:pt x="16347" y="21094"/>
                  <a:pt x="16384" y="21022"/>
                </a:cubicBezTo>
                <a:cubicBezTo>
                  <a:pt x="16389" y="21013"/>
                  <a:pt x="16424" y="20986"/>
                  <a:pt x="16461" y="20962"/>
                </a:cubicBezTo>
                <a:cubicBezTo>
                  <a:pt x="16557" y="20902"/>
                  <a:pt x="16704" y="20670"/>
                  <a:pt x="16718" y="20554"/>
                </a:cubicBezTo>
                <a:cubicBezTo>
                  <a:pt x="16725" y="20502"/>
                  <a:pt x="16737" y="20459"/>
                  <a:pt x="16746" y="20459"/>
                </a:cubicBezTo>
                <a:cubicBezTo>
                  <a:pt x="16755" y="20459"/>
                  <a:pt x="16762" y="20386"/>
                  <a:pt x="16762" y="20297"/>
                </a:cubicBezTo>
                <a:cubicBezTo>
                  <a:pt x="16762" y="20207"/>
                  <a:pt x="16770" y="20135"/>
                  <a:pt x="16780" y="20135"/>
                </a:cubicBezTo>
                <a:cubicBezTo>
                  <a:pt x="16789" y="20135"/>
                  <a:pt x="16797" y="20100"/>
                  <a:pt x="16797" y="20059"/>
                </a:cubicBezTo>
                <a:cubicBezTo>
                  <a:pt x="16797" y="20017"/>
                  <a:pt x="16809" y="19961"/>
                  <a:pt x="16824" y="19932"/>
                </a:cubicBezTo>
                <a:cubicBezTo>
                  <a:pt x="16838" y="19903"/>
                  <a:pt x="16851" y="19840"/>
                  <a:pt x="16852" y="19792"/>
                </a:cubicBezTo>
                <a:cubicBezTo>
                  <a:pt x="16852" y="19744"/>
                  <a:pt x="16860" y="19703"/>
                  <a:pt x="16869" y="19703"/>
                </a:cubicBezTo>
                <a:cubicBezTo>
                  <a:pt x="16879" y="19703"/>
                  <a:pt x="16888" y="19678"/>
                  <a:pt x="16888" y="19648"/>
                </a:cubicBezTo>
                <a:cubicBezTo>
                  <a:pt x="16888" y="19618"/>
                  <a:pt x="16896" y="19572"/>
                  <a:pt x="16905" y="19547"/>
                </a:cubicBezTo>
                <a:cubicBezTo>
                  <a:pt x="16914" y="19521"/>
                  <a:pt x="16936" y="19453"/>
                  <a:pt x="16954" y="19393"/>
                </a:cubicBezTo>
                <a:cubicBezTo>
                  <a:pt x="16971" y="19334"/>
                  <a:pt x="17005" y="19254"/>
                  <a:pt x="17027" y="19217"/>
                </a:cubicBezTo>
                <a:cubicBezTo>
                  <a:pt x="17050" y="19180"/>
                  <a:pt x="17067" y="19135"/>
                  <a:pt x="17067" y="19117"/>
                </a:cubicBezTo>
                <a:cubicBezTo>
                  <a:pt x="17067" y="19098"/>
                  <a:pt x="17076" y="19081"/>
                  <a:pt x="17086" y="19081"/>
                </a:cubicBezTo>
                <a:cubicBezTo>
                  <a:pt x="17096" y="19081"/>
                  <a:pt x="17104" y="19064"/>
                  <a:pt x="17104" y="19041"/>
                </a:cubicBezTo>
                <a:cubicBezTo>
                  <a:pt x="17104" y="19019"/>
                  <a:pt x="17111" y="19001"/>
                  <a:pt x="17119" y="19001"/>
                </a:cubicBezTo>
                <a:cubicBezTo>
                  <a:pt x="17128" y="19001"/>
                  <a:pt x="17142" y="18973"/>
                  <a:pt x="17153" y="18940"/>
                </a:cubicBezTo>
                <a:cubicBezTo>
                  <a:pt x="17169" y="18885"/>
                  <a:pt x="17218" y="18842"/>
                  <a:pt x="17499" y="18638"/>
                </a:cubicBezTo>
                <a:cubicBezTo>
                  <a:pt x="17534" y="18613"/>
                  <a:pt x="17596" y="18575"/>
                  <a:pt x="17638" y="18553"/>
                </a:cubicBezTo>
                <a:cubicBezTo>
                  <a:pt x="17679" y="18531"/>
                  <a:pt x="17789" y="18461"/>
                  <a:pt x="17881" y="18396"/>
                </a:cubicBezTo>
                <a:cubicBezTo>
                  <a:pt x="17973" y="18332"/>
                  <a:pt x="18065" y="18271"/>
                  <a:pt x="18086" y="18261"/>
                </a:cubicBezTo>
                <a:cubicBezTo>
                  <a:pt x="18156" y="18228"/>
                  <a:pt x="18248" y="18050"/>
                  <a:pt x="18262" y="17921"/>
                </a:cubicBezTo>
                <a:cubicBezTo>
                  <a:pt x="18269" y="17855"/>
                  <a:pt x="18283" y="17787"/>
                  <a:pt x="18293" y="17769"/>
                </a:cubicBezTo>
                <a:cubicBezTo>
                  <a:pt x="18337" y="17689"/>
                  <a:pt x="18282" y="16787"/>
                  <a:pt x="18233" y="16787"/>
                </a:cubicBezTo>
                <a:cubicBezTo>
                  <a:pt x="18225" y="16787"/>
                  <a:pt x="18218" y="16763"/>
                  <a:pt x="18218" y="16734"/>
                </a:cubicBezTo>
                <a:cubicBezTo>
                  <a:pt x="18218" y="16705"/>
                  <a:pt x="18198" y="16623"/>
                  <a:pt x="18172" y="16552"/>
                </a:cubicBezTo>
                <a:cubicBezTo>
                  <a:pt x="18034" y="16174"/>
                  <a:pt x="18003" y="16074"/>
                  <a:pt x="18003" y="16002"/>
                </a:cubicBezTo>
                <a:cubicBezTo>
                  <a:pt x="18003" y="15958"/>
                  <a:pt x="17996" y="15922"/>
                  <a:pt x="17989" y="15922"/>
                </a:cubicBezTo>
                <a:cubicBezTo>
                  <a:pt x="17981" y="15922"/>
                  <a:pt x="17959" y="15852"/>
                  <a:pt x="17941" y="15767"/>
                </a:cubicBezTo>
                <a:cubicBezTo>
                  <a:pt x="17922" y="15681"/>
                  <a:pt x="17900" y="15601"/>
                  <a:pt x="17892" y="15587"/>
                </a:cubicBezTo>
                <a:cubicBezTo>
                  <a:pt x="17884" y="15573"/>
                  <a:pt x="17878" y="15495"/>
                  <a:pt x="17878" y="15415"/>
                </a:cubicBezTo>
                <a:cubicBezTo>
                  <a:pt x="17878" y="15322"/>
                  <a:pt x="17867" y="15256"/>
                  <a:pt x="17850" y="15230"/>
                </a:cubicBezTo>
                <a:cubicBezTo>
                  <a:pt x="17832" y="15204"/>
                  <a:pt x="17823" y="15138"/>
                  <a:pt x="17823" y="15043"/>
                </a:cubicBezTo>
                <a:cubicBezTo>
                  <a:pt x="17823" y="14963"/>
                  <a:pt x="17815" y="14896"/>
                  <a:pt x="17805" y="14896"/>
                </a:cubicBezTo>
                <a:cubicBezTo>
                  <a:pt x="17795" y="14896"/>
                  <a:pt x="17786" y="14867"/>
                  <a:pt x="17786" y="14831"/>
                </a:cubicBezTo>
                <a:cubicBezTo>
                  <a:pt x="17786" y="14753"/>
                  <a:pt x="17722" y="14651"/>
                  <a:pt x="17631" y="14586"/>
                </a:cubicBezTo>
                <a:cubicBezTo>
                  <a:pt x="17593" y="14560"/>
                  <a:pt x="17530" y="14515"/>
                  <a:pt x="17490" y="14485"/>
                </a:cubicBezTo>
                <a:cubicBezTo>
                  <a:pt x="17275" y="14322"/>
                  <a:pt x="17209" y="14275"/>
                  <a:pt x="17193" y="14275"/>
                </a:cubicBezTo>
                <a:cubicBezTo>
                  <a:pt x="17182" y="14275"/>
                  <a:pt x="17125" y="14226"/>
                  <a:pt x="17067" y="14166"/>
                </a:cubicBezTo>
                <a:cubicBezTo>
                  <a:pt x="17009" y="14107"/>
                  <a:pt x="16958" y="14059"/>
                  <a:pt x="16953" y="14059"/>
                </a:cubicBezTo>
                <a:cubicBezTo>
                  <a:pt x="16948" y="14059"/>
                  <a:pt x="16882" y="14016"/>
                  <a:pt x="16807" y="13963"/>
                </a:cubicBezTo>
                <a:cubicBezTo>
                  <a:pt x="16708" y="13892"/>
                  <a:pt x="16672" y="13852"/>
                  <a:pt x="16672" y="13814"/>
                </a:cubicBezTo>
                <a:cubicBezTo>
                  <a:pt x="16672" y="13786"/>
                  <a:pt x="16664" y="13761"/>
                  <a:pt x="16654" y="13761"/>
                </a:cubicBezTo>
                <a:cubicBezTo>
                  <a:pt x="16624" y="13761"/>
                  <a:pt x="16634" y="13616"/>
                  <a:pt x="16673" y="13496"/>
                </a:cubicBezTo>
                <a:cubicBezTo>
                  <a:pt x="16698" y="13419"/>
                  <a:pt x="16704" y="13368"/>
                  <a:pt x="16693" y="13339"/>
                </a:cubicBezTo>
                <a:cubicBezTo>
                  <a:pt x="16677" y="13297"/>
                  <a:pt x="16695" y="13265"/>
                  <a:pt x="16843" y="13067"/>
                </a:cubicBezTo>
                <a:cubicBezTo>
                  <a:pt x="16863" y="13041"/>
                  <a:pt x="16895" y="12970"/>
                  <a:pt x="16914" y="12911"/>
                </a:cubicBezTo>
                <a:cubicBezTo>
                  <a:pt x="16945" y="12816"/>
                  <a:pt x="17058" y="12557"/>
                  <a:pt x="17085" y="12519"/>
                </a:cubicBezTo>
                <a:cubicBezTo>
                  <a:pt x="17117" y="12474"/>
                  <a:pt x="17194" y="12302"/>
                  <a:pt x="17194" y="12274"/>
                </a:cubicBezTo>
                <a:cubicBezTo>
                  <a:pt x="17194" y="12256"/>
                  <a:pt x="17212" y="12203"/>
                  <a:pt x="17235" y="12157"/>
                </a:cubicBezTo>
                <a:cubicBezTo>
                  <a:pt x="17282" y="12062"/>
                  <a:pt x="17364" y="11815"/>
                  <a:pt x="17359" y="11784"/>
                </a:cubicBezTo>
                <a:cubicBezTo>
                  <a:pt x="17357" y="11772"/>
                  <a:pt x="17367" y="11755"/>
                  <a:pt x="17382" y="11747"/>
                </a:cubicBezTo>
                <a:cubicBezTo>
                  <a:pt x="17397" y="11738"/>
                  <a:pt x="17409" y="11712"/>
                  <a:pt x="17409" y="11689"/>
                </a:cubicBezTo>
                <a:cubicBezTo>
                  <a:pt x="17409" y="11666"/>
                  <a:pt x="17430" y="11607"/>
                  <a:pt x="17455" y="11558"/>
                </a:cubicBezTo>
                <a:cubicBezTo>
                  <a:pt x="17479" y="11510"/>
                  <a:pt x="17499" y="11450"/>
                  <a:pt x="17499" y="11427"/>
                </a:cubicBezTo>
                <a:cubicBezTo>
                  <a:pt x="17499" y="11403"/>
                  <a:pt x="17507" y="11385"/>
                  <a:pt x="17517" y="11385"/>
                </a:cubicBezTo>
                <a:cubicBezTo>
                  <a:pt x="17527" y="11385"/>
                  <a:pt x="17536" y="11348"/>
                  <a:pt x="17536" y="11303"/>
                </a:cubicBezTo>
                <a:cubicBezTo>
                  <a:pt x="17536" y="11259"/>
                  <a:pt x="17543" y="11223"/>
                  <a:pt x="17553" y="11223"/>
                </a:cubicBezTo>
                <a:cubicBezTo>
                  <a:pt x="17563" y="11223"/>
                  <a:pt x="17571" y="11194"/>
                  <a:pt x="17571" y="11158"/>
                </a:cubicBezTo>
                <a:cubicBezTo>
                  <a:pt x="17571" y="11122"/>
                  <a:pt x="17583" y="11074"/>
                  <a:pt x="17598" y="11052"/>
                </a:cubicBezTo>
                <a:cubicBezTo>
                  <a:pt x="17613" y="11029"/>
                  <a:pt x="17625" y="10980"/>
                  <a:pt x="17625" y="10942"/>
                </a:cubicBezTo>
                <a:cubicBezTo>
                  <a:pt x="17625" y="10903"/>
                  <a:pt x="17633" y="10872"/>
                  <a:pt x="17643" y="10872"/>
                </a:cubicBezTo>
                <a:cubicBezTo>
                  <a:pt x="17653" y="10872"/>
                  <a:pt x="17661" y="10843"/>
                  <a:pt x="17661" y="10808"/>
                </a:cubicBezTo>
                <a:cubicBezTo>
                  <a:pt x="17661" y="10738"/>
                  <a:pt x="17711" y="10572"/>
                  <a:pt x="17741" y="10541"/>
                </a:cubicBezTo>
                <a:cubicBezTo>
                  <a:pt x="17803" y="10478"/>
                  <a:pt x="18090" y="10566"/>
                  <a:pt x="18272" y="10703"/>
                </a:cubicBezTo>
                <a:cubicBezTo>
                  <a:pt x="18393" y="10795"/>
                  <a:pt x="18425" y="10806"/>
                  <a:pt x="18605" y="10825"/>
                </a:cubicBezTo>
                <a:cubicBezTo>
                  <a:pt x="18876" y="10853"/>
                  <a:pt x="18909" y="10853"/>
                  <a:pt x="19073" y="10822"/>
                </a:cubicBezTo>
                <a:cubicBezTo>
                  <a:pt x="19152" y="10807"/>
                  <a:pt x="19270" y="10787"/>
                  <a:pt x="19334" y="10778"/>
                </a:cubicBezTo>
                <a:cubicBezTo>
                  <a:pt x="19664" y="10732"/>
                  <a:pt x="19764" y="10713"/>
                  <a:pt x="19846" y="10685"/>
                </a:cubicBezTo>
                <a:cubicBezTo>
                  <a:pt x="19895" y="10668"/>
                  <a:pt x="19957" y="10649"/>
                  <a:pt x="19981" y="10643"/>
                </a:cubicBezTo>
                <a:cubicBezTo>
                  <a:pt x="20126" y="10608"/>
                  <a:pt x="20273" y="10517"/>
                  <a:pt x="20425" y="10370"/>
                </a:cubicBezTo>
                <a:cubicBezTo>
                  <a:pt x="20483" y="10314"/>
                  <a:pt x="20579" y="10230"/>
                  <a:pt x="20639" y="10183"/>
                </a:cubicBezTo>
                <a:cubicBezTo>
                  <a:pt x="20763" y="10084"/>
                  <a:pt x="20935" y="9905"/>
                  <a:pt x="20935" y="9873"/>
                </a:cubicBezTo>
                <a:cubicBezTo>
                  <a:pt x="20935" y="9861"/>
                  <a:pt x="20977" y="9812"/>
                  <a:pt x="21029" y="9763"/>
                </a:cubicBezTo>
                <a:cubicBezTo>
                  <a:pt x="21142" y="9656"/>
                  <a:pt x="21240" y="9510"/>
                  <a:pt x="21276" y="9399"/>
                </a:cubicBezTo>
                <a:cubicBezTo>
                  <a:pt x="21290" y="9355"/>
                  <a:pt x="21321" y="9282"/>
                  <a:pt x="21344" y="9236"/>
                </a:cubicBezTo>
                <a:cubicBezTo>
                  <a:pt x="21366" y="9190"/>
                  <a:pt x="21385" y="9135"/>
                  <a:pt x="21385" y="9116"/>
                </a:cubicBezTo>
                <a:cubicBezTo>
                  <a:pt x="21385" y="9062"/>
                  <a:pt x="21443" y="8874"/>
                  <a:pt x="21460" y="8874"/>
                </a:cubicBezTo>
                <a:cubicBezTo>
                  <a:pt x="21468" y="8874"/>
                  <a:pt x="21473" y="8849"/>
                  <a:pt x="21473" y="8819"/>
                </a:cubicBezTo>
                <a:cubicBezTo>
                  <a:pt x="21473" y="8789"/>
                  <a:pt x="21482" y="8766"/>
                  <a:pt x="21492" y="8766"/>
                </a:cubicBezTo>
                <a:cubicBezTo>
                  <a:pt x="21502" y="8766"/>
                  <a:pt x="21510" y="8729"/>
                  <a:pt x="21510" y="8686"/>
                </a:cubicBezTo>
                <a:cubicBezTo>
                  <a:pt x="21510" y="8642"/>
                  <a:pt x="21518" y="8600"/>
                  <a:pt x="21528" y="8591"/>
                </a:cubicBezTo>
                <a:cubicBezTo>
                  <a:pt x="21538" y="8581"/>
                  <a:pt x="21546" y="8520"/>
                  <a:pt x="21546" y="8456"/>
                </a:cubicBezTo>
                <a:cubicBezTo>
                  <a:pt x="21546" y="8387"/>
                  <a:pt x="21558" y="8321"/>
                  <a:pt x="21573" y="8297"/>
                </a:cubicBezTo>
                <a:cubicBezTo>
                  <a:pt x="21596" y="8264"/>
                  <a:pt x="21600" y="8158"/>
                  <a:pt x="21600" y="7699"/>
                </a:cubicBezTo>
                <a:cubicBezTo>
                  <a:pt x="21600" y="7239"/>
                  <a:pt x="21596" y="7135"/>
                  <a:pt x="21573" y="7102"/>
                </a:cubicBezTo>
                <a:cubicBezTo>
                  <a:pt x="21536" y="7045"/>
                  <a:pt x="21535" y="6585"/>
                  <a:pt x="21572" y="6510"/>
                </a:cubicBezTo>
                <a:cubicBezTo>
                  <a:pt x="21587" y="6481"/>
                  <a:pt x="21599" y="6413"/>
                  <a:pt x="21599" y="6361"/>
                </a:cubicBezTo>
                <a:cubicBezTo>
                  <a:pt x="21599" y="6282"/>
                  <a:pt x="21587" y="6255"/>
                  <a:pt x="21523" y="6183"/>
                </a:cubicBezTo>
                <a:cubicBezTo>
                  <a:pt x="21482" y="6136"/>
                  <a:pt x="21425" y="6081"/>
                  <a:pt x="21398" y="6063"/>
                </a:cubicBezTo>
                <a:cubicBezTo>
                  <a:pt x="21371" y="6044"/>
                  <a:pt x="21348" y="6013"/>
                  <a:pt x="21348" y="5993"/>
                </a:cubicBezTo>
                <a:cubicBezTo>
                  <a:pt x="21348" y="5973"/>
                  <a:pt x="21341" y="5958"/>
                  <a:pt x="21331" y="5958"/>
                </a:cubicBezTo>
                <a:cubicBezTo>
                  <a:pt x="21322" y="5958"/>
                  <a:pt x="21309" y="5930"/>
                  <a:pt x="21302" y="5896"/>
                </a:cubicBezTo>
                <a:cubicBezTo>
                  <a:pt x="21281" y="5786"/>
                  <a:pt x="21250" y="5686"/>
                  <a:pt x="21236" y="5686"/>
                </a:cubicBezTo>
                <a:cubicBezTo>
                  <a:pt x="21228" y="5686"/>
                  <a:pt x="21223" y="5658"/>
                  <a:pt x="21223" y="5623"/>
                </a:cubicBezTo>
                <a:cubicBezTo>
                  <a:pt x="21223" y="5587"/>
                  <a:pt x="21210" y="5543"/>
                  <a:pt x="21195" y="5524"/>
                </a:cubicBezTo>
                <a:cubicBezTo>
                  <a:pt x="21180" y="5506"/>
                  <a:pt x="21168" y="5475"/>
                  <a:pt x="21168" y="5454"/>
                </a:cubicBezTo>
                <a:cubicBezTo>
                  <a:pt x="21168" y="5421"/>
                  <a:pt x="21052" y="5126"/>
                  <a:pt x="21026" y="5093"/>
                </a:cubicBezTo>
                <a:cubicBezTo>
                  <a:pt x="21006" y="5067"/>
                  <a:pt x="20971" y="4959"/>
                  <a:pt x="20971" y="4924"/>
                </a:cubicBezTo>
                <a:cubicBezTo>
                  <a:pt x="20971" y="4874"/>
                  <a:pt x="20866" y="4577"/>
                  <a:pt x="20825" y="4511"/>
                </a:cubicBezTo>
                <a:cubicBezTo>
                  <a:pt x="20806" y="4480"/>
                  <a:pt x="20791" y="4447"/>
                  <a:pt x="20791" y="4437"/>
                </a:cubicBezTo>
                <a:cubicBezTo>
                  <a:pt x="20791" y="4427"/>
                  <a:pt x="20774" y="4391"/>
                  <a:pt x="20755" y="4357"/>
                </a:cubicBezTo>
                <a:cubicBezTo>
                  <a:pt x="20709" y="4277"/>
                  <a:pt x="20611" y="3985"/>
                  <a:pt x="20611" y="3927"/>
                </a:cubicBezTo>
                <a:cubicBezTo>
                  <a:pt x="20611" y="3902"/>
                  <a:pt x="20603" y="3873"/>
                  <a:pt x="20593" y="3864"/>
                </a:cubicBezTo>
                <a:cubicBezTo>
                  <a:pt x="20583" y="3855"/>
                  <a:pt x="20575" y="3775"/>
                  <a:pt x="20575" y="3685"/>
                </a:cubicBezTo>
                <a:cubicBezTo>
                  <a:pt x="20575" y="3550"/>
                  <a:pt x="20563" y="3487"/>
                  <a:pt x="20505" y="3315"/>
                </a:cubicBezTo>
                <a:cubicBezTo>
                  <a:pt x="20498" y="3293"/>
                  <a:pt x="20494" y="3281"/>
                  <a:pt x="20486" y="3260"/>
                </a:cubicBezTo>
                <a:cubicBezTo>
                  <a:pt x="20460" y="3250"/>
                  <a:pt x="20437" y="3239"/>
                  <a:pt x="20424" y="3223"/>
                </a:cubicBezTo>
                <a:cubicBezTo>
                  <a:pt x="20406" y="3202"/>
                  <a:pt x="20391" y="3218"/>
                  <a:pt x="20381" y="3274"/>
                </a:cubicBezTo>
                <a:cubicBezTo>
                  <a:pt x="20367" y="3352"/>
                  <a:pt x="20360" y="3346"/>
                  <a:pt x="20259" y="3173"/>
                </a:cubicBezTo>
                <a:cubicBezTo>
                  <a:pt x="20199" y="3072"/>
                  <a:pt x="20156" y="2970"/>
                  <a:pt x="20162" y="2945"/>
                </a:cubicBezTo>
                <a:cubicBezTo>
                  <a:pt x="20169" y="2920"/>
                  <a:pt x="20150" y="2854"/>
                  <a:pt x="20121" y="2798"/>
                </a:cubicBezTo>
                <a:cubicBezTo>
                  <a:pt x="20074" y="2709"/>
                  <a:pt x="20072" y="2692"/>
                  <a:pt x="20106" y="2655"/>
                </a:cubicBezTo>
                <a:cubicBezTo>
                  <a:pt x="20138" y="2619"/>
                  <a:pt x="20135" y="2608"/>
                  <a:pt x="20081" y="2572"/>
                </a:cubicBezTo>
                <a:cubicBezTo>
                  <a:pt x="20016" y="2527"/>
                  <a:pt x="20020" y="2455"/>
                  <a:pt x="20089" y="2455"/>
                </a:cubicBezTo>
                <a:cubicBezTo>
                  <a:pt x="20116" y="2455"/>
                  <a:pt x="20105" y="2429"/>
                  <a:pt x="20055" y="2373"/>
                </a:cubicBezTo>
                <a:cubicBezTo>
                  <a:pt x="20013" y="2328"/>
                  <a:pt x="19949" y="2235"/>
                  <a:pt x="19911" y="2168"/>
                </a:cubicBezTo>
                <a:cubicBezTo>
                  <a:pt x="19874" y="2101"/>
                  <a:pt x="19829" y="2055"/>
                  <a:pt x="19811" y="2065"/>
                </a:cubicBezTo>
                <a:cubicBezTo>
                  <a:pt x="19765" y="2091"/>
                  <a:pt x="19721" y="1991"/>
                  <a:pt x="19739" y="1903"/>
                </a:cubicBezTo>
                <a:cubicBezTo>
                  <a:pt x="19751" y="1846"/>
                  <a:pt x="19735" y="1799"/>
                  <a:pt x="19674" y="1713"/>
                </a:cubicBezTo>
                <a:cubicBezTo>
                  <a:pt x="19536" y="1520"/>
                  <a:pt x="19436" y="1416"/>
                  <a:pt x="19410" y="1441"/>
                </a:cubicBezTo>
                <a:cubicBezTo>
                  <a:pt x="19380" y="1468"/>
                  <a:pt x="19177" y="1341"/>
                  <a:pt x="19152" y="1279"/>
                </a:cubicBezTo>
                <a:cubicBezTo>
                  <a:pt x="19143" y="1256"/>
                  <a:pt x="19127" y="1245"/>
                  <a:pt x="19116" y="1254"/>
                </a:cubicBezTo>
                <a:cubicBezTo>
                  <a:pt x="19086" y="1283"/>
                  <a:pt x="18855" y="976"/>
                  <a:pt x="18863" y="918"/>
                </a:cubicBezTo>
                <a:cubicBezTo>
                  <a:pt x="18868" y="885"/>
                  <a:pt x="18860" y="874"/>
                  <a:pt x="18843" y="889"/>
                </a:cubicBezTo>
                <a:cubicBezTo>
                  <a:pt x="18828" y="904"/>
                  <a:pt x="18775" y="850"/>
                  <a:pt x="18722" y="764"/>
                </a:cubicBezTo>
                <a:cubicBezTo>
                  <a:pt x="18668" y="676"/>
                  <a:pt x="18608" y="612"/>
                  <a:pt x="18577" y="612"/>
                </a:cubicBezTo>
                <a:cubicBezTo>
                  <a:pt x="18547" y="612"/>
                  <a:pt x="18516" y="585"/>
                  <a:pt x="18507" y="549"/>
                </a:cubicBezTo>
                <a:cubicBezTo>
                  <a:pt x="18475" y="419"/>
                  <a:pt x="18328" y="184"/>
                  <a:pt x="18227" y="104"/>
                </a:cubicBezTo>
                <a:cubicBezTo>
                  <a:pt x="18171" y="59"/>
                  <a:pt x="18121" y="27"/>
                  <a:pt x="18116" y="34"/>
                </a:cubicBezTo>
                <a:cubicBezTo>
                  <a:pt x="18112" y="41"/>
                  <a:pt x="18103" y="104"/>
                  <a:pt x="18098" y="172"/>
                </a:cubicBezTo>
                <a:lnTo>
                  <a:pt x="18090" y="297"/>
                </a:lnTo>
                <a:lnTo>
                  <a:pt x="17932" y="301"/>
                </a:lnTo>
                <a:cubicBezTo>
                  <a:pt x="17823" y="304"/>
                  <a:pt x="17749" y="284"/>
                  <a:pt x="17690" y="237"/>
                </a:cubicBezTo>
                <a:cubicBezTo>
                  <a:pt x="17643" y="200"/>
                  <a:pt x="17586" y="171"/>
                  <a:pt x="17563" y="171"/>
                </a:cubicBezTo>
                <a:cubicBezTo>
                  <a:pt x="17541" y="171"/>
                  <a:pt x="17482" y="145"/>
                  <a:pt x="17430" y="112"/>
                </a:cubicBezTo>
                <a:cubicBezTo>
                  <a:pt x="17375" y="78"/>
                  <a:pt x="17303" y="61"/>
                  <a:pt x="17256" y="72"/>
                </a:cubicBezTo>
                <a:cubicBezTo>
                  <a:pt x="17200" y="86"/>
                  <a:pt x="17169" y="76"/>
                  <a:pt x="17155" y="39"/>
                </a:cubicBezTo>
                <a:cubicBezTo>
                  <a:pt x="17144" y="11"/>
                  <a:pt x="17125" y="-2"/>
                  <a:pt x="17094" y="1"/>
                </a:cubicBezTo>
                <a:close/>
                <a:moveTo>
                  <a:pt x="16877" y="64"/>
                </a:moveTo>
                <a:cubicBezTo>
                  <a:pt x="16869" y="63"/>
                  <a:pt x="16859" y="67"/>
                  <a:pt x="16851" y="72"/>
                </a:cubicBezTo>
                <a:cubicBezTo>
                  <a:pt x="16831" y="84"/>
                  <a:pt x="16836" y="92"/>
                  <a:pt x="16865" y="94"/>
                </a:cubicBezTo>
                <a:cubicBezTo>
                  <a:pt x="16891" y="96"/>
                  <a:pt x="16905" y="86"/>
                  <a:pt x="16897" y="74"/>
                </a:cubicBezTo>
                <a:cubicBezTo>
                  <a:pt x="16893" y="68"/>
                  <a:pt x="16886" y="64"/>
                  <a:pt x="16877" y="64"/>
                </a:cubicBezTo>
                <a:close/>
                <a:moveTo>
                  <a:pt x="17933" y="139"/>
                </a:moveTo>
                <a:cubicBezTo>
                  <a:pt x="17924" y="138"/>
                  <a:pt x="17915" y="140"/>
                  <a:pt x="17906" y="146"/>
                </a:cubicBezTo>
                <a:cubicBezTo>
                  <a:pt x="17887" y="157"/>
                  <a:pt x="17892" y="165"/>
                  <a:pt x="17921" y="167"/>
                </a:cubicBezTo>
                <a:cubicBezTo>
                  <a:pt x="17947" y="169"/>
                  <a:pt x="17961" y="161"/>
                  <a:pt x="17953" y="149"/>
                </a:cubicBezTo>
                <a:cubicBezTo>
                  <a:pt x="17949" y="143"/>
                  <a:pt x="17942" y="139"/>
                  <a:pt x="17933" y="139"/>
                </a:cubicBezTo>
                <a:close/>
                <a:moveTo>
                  <a:pt x="14081" y="2807"/>
                </a:moveTo>
                <a:cubicBezTo>
                  <a:pt x="14079" y="2831"/>
                  <a:pt x="14071" y="2865"/>
                  <a:pt x="14060" y="2900"/>
                </a:cubicBezTo>
                <a:cubicBezTo>
                  <a:pt x="14090" y="2870"/>
                  <a:pt x="14108" y="2830"/>
                  <a:pt x="14084" y="2808"/>
                </a:cubicBezTo>
                <a:cubicBezTo>
                  <a:pt x="14083" y="2808"/>
                  <a:pt x="14081" y="2807"/>
                  <a:pt x="14081" y="2807"/>
                </a:cubicBezTo>
                <a:close/>
                <a:moveTo>
                  <a:pt x="13876" y="3447"/>
                </a:moveTo>
                <a:cubicBezTo>
                  <a:pt x="13870" y="3460"/>
                  <a:pt x="13866" y="3477"/>
                  <a:pt x="13866" y="3495"/>
                </a:cubicBezTo>
                <a:cubicBezTo>
                  <a:pt x="13866" y="3496"/>
                  <a:pt x="13864" y="3504"/>
                  <a:pt x="13864" y="3505"/>
                </a:cubicBezTo>
                <a:cubicBezTo>
                  <a:pt x="13866" y="3516"/>
                  <a:pt x="13870" y="3520"/>
                  <a:pt x="13874" y="3514"/>
                </a:cubicBezTo>
                <a:cubicBezTo>
                  <a:pt x="13882" y="3502"/>
                  <a:pt x="13882" y="3473"/>
                  <a:pt x="13876" y="3447"/>
                </a:cubicBezTo>
                <a:close/>
              </a:path>
            </a:pathLst>
          </a:custGeom>
          <a:ln w="3175">
            <a:miter lim="400000"/>
          </a:ln>
        </p:spPr>
      </p:pic>
      <p:pic>
        <p:nvPicPr>
          <p:cNvPr id="2" name="截圖 2024-12-22 晚上11.52.39.png" descr="截圖 2024-12-22 晚上11.52.39.png">
            <a:extLst>
              <a:ext uri="{FF2B5EF4-FFF2-40B4-BE49-F238E27FC236}">
                <a16:creationId xmlns:a16="http://schemas.microsoft.com/office/drawing/2014/main" id="{6025C271-42B6-CF94-7632-72EBD006B2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06" t="6447" r="4422" b="6246"/>
          <a:stretch>
            <a:fillRect/>
          </a:stretch>
        </p:blipFill>
        <p:spPr>
          <a:xfrm>
            <a:off x="1112959" y="6407811"/>
            <a:ext cx="3099738" cy="2674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1" h="21588" extrusionOk="0">
                <a:moveTo>
                  <a:pt x="9794" y="0"/>
                </a:moveTo>
                <a:cubicBezTo>
                  <a:pt x="9640" y="-2"/>
                  <a:pt x="9493" y="5"/>
                  <a:pt x="9429" y="21"/>
                </a:cubicBezTo>
                <a:cubicBezTo>
                  <a:pt x="9244" y="68"/>
                  <a:pt x="8978" y="164"/>
                  <a:pt x="8969" y="188"/>
                </a:cubicBezTo>
                <a:cubicBezTo>
                  <a:pt x="8965" y="199"/>
                  <a:pt x="8937" y="209"/>
                  <a:pt x="8907" y="209"/>
                </a:cubicBezTo>
                <a:cubicBezTo>
                  <a:pt x="8877" y="209"/>
                  <a:pt x="8846" y="221"/>
                  <a:pt x="8838" y="236"/>
                </a:cubicBezTo>
                <a:cubicBezTo>
                  <a:pt x="8830" y="251"/>
                  <a:pt x="8803" y="261"/>
                  <a:pt x="8778" y="261"/>
                </a:cubicBezTo>
                <a:cubicBezTo>
                  <a:pt x="8753" y="261"/>
                  <a:pt x="8733" y="271"/>
                  <a:pt x="8733" y="282"/>
                </a:cubicBezTo>
                <a:cubicBezTo>
                  <a:pt x="8732" y="293"/>
                  <a:pt x="8667" y="339"/>
                  <a:pt x="8587" y="383"/>
                </a:cubicBezTo>
                <a:cubicBezTo>
                  <a:pt x="8508" y="428"/>
                  <a:pt x="8438" y="472"/>
                  <a:pt x="8431" y="482"/>
                </a:cubicBezTo>
                <a:cubicBezTo>
                  <a:pt x="8425" y="492"/>
                  <a:pt x="8319" y="560"/>
                  <a:pt x="8196" y="633"/>
                </a:cubicBezTo>
                <a:cubicBezTo>
                  <a:pt x="7932" y="789"/>
                  <a:pt x="7862" y="865"/>
                  <a:pt x="7756" y="1112"/>
                </a:cubicBezTo>
                <a:cubicBezTo>
                  <a:pt x="7713" y="1214"/>
                  <a:pt x="7669" y="1303"/>
                  <a:pt x="7660" y="1307"/>
                </a:cubicBezTo>
                <a:cubicBezTo>
                  <a:pt x="7650" y="1312"/>
                  <a:pt x="7642" y="1326"/>
                  <a:pt x="7642" y="1340"/>
                </a:cubicBezTo>
                <a:cubicBezTo>
                  <a:pt x="7642" y="1362"/>
                  <a:pt x="7548" y="1518"/>
                  <a:pt x="7426" y="1695"/>
                </a:cubicBezTo>
                <a:cubicBezTo>
                  <a:pt x="7342" y="1817"/>
                  <a:pt x="7204" y="1876"/>
                  <a:pt x="7002" y="1876"/>
                </a:cubicBezTo>
                <a:cubicBezTo>
                  <a:pt x="6904" y="1876"/>
                  <a:pt x="6786" y="1888"/>
                  <a:pt x="6740" y="1902"/>
                </a:cubicBezTo>
                <a:cubicBezTo>
                  <a:pt x="6441" y="1992"/>
                  <a:pt x="6363" y="2011"/>
                  <a:pt x="6238" y="2025"/>
                </a:cubicBezTo>
                <a:cubicBezTo>
                  <a:pt x="6162" y="2034"/>
                  <a:pt x="6077" y="2053"/>
                  <a:pt x="6052" y="2065"/>
                </a:cubicBezTo>
                <a:cubicBezTo>
                  <a:pt x="6026" y="2078"/>
                  <a:pt x="5969" y="2094"/>
                  <a:pt x="5924" y="2100"/>
                </a:cubicBezTo>
                <a:cubicBezTo>
                  <a:pt x="5880" y="2107"/>
                  <a:pt x="5772" y="2143"/>
                  <a:pt x="5685" y="2181"/>
                </a:cubicBezTo>
                <a:cubicBezTo>
                  <a:pt x="5489" y="2267"/>
                  <a:pt x="5233" y="2343"/>
                  <a:pt x="5163" y="2338"/>
                </a:cubicBezTo>
                <a:cubicBezTo>
                  <a:pt x="5132" y="2335"/>
                  <a:pt x="5116" y="2347"/>
                  <a:pt x="5124" y="2362"/>
                </a:cubicBezTo>
                <a:cubicBezTo>
                  <a:pt x="5132" y="2377"/>
                  <a:pt x="5113" y="2387"/>
                  <a:pt x="5080" y="2387"/>
                </a:cubicBezTo>
                <a:cubicBezTo>
                  <a:pt x="5006" y="2387"/>
                  <a:pt x="4694" y="2616"/>
                  <a:pt x="4694" y="2671"/>
                </a:cubicBezTo>
                <a:cubicBezTo>
                  <a:pt x="4694" y="2715"/>
                  <a:pt x="4543" y="2952"/>
                  <a:pt x="4505" y="2967"/>
                </a:cubicBezTo>
                <a:cubicBezTo>
                  <a:pt x="4483" y="2976"/>
                  <a:pt x="4443" y="3022"/>
                  <a:pt x="4417" y="3070"/>
                </a:cubicBezTo>
                <a:cubicBezTo>
                  <a:pt x="4392" y="3118"/>
                  <a:pt x="4324" y="3205"/>
                  <a:pt x="4267" y="3264"/>
                </a:cubicBezTo>
                <a:cubicBezTo>
                  <a:pt x="4209" y="3322"/>
                  <a:pt x="4162" y="3385"/>
                  <a:pt x="4162" y="3405"/>
                </a:cubicBezTo>
                <a:cubicBezTo>
                  <a:pt x="4161" y="3437"/>
                  <a:pt x="3909" y="3732"/>
                  <a:pt x="3664" y="3988"/>
                </a:cubicBezTo>
                <a:cubicBezTo>
                  <a:pt x="3572" y="4084"/>
                  <a:pt x="3463" y="4305"/>
                  <a:pt x="3463" y="4399"/>
                </a:cubicBezTo>
                <a:cubicBezTo>
                  <a:pt x="3463" y="4418"/>
                  <a:pt x="3454" y="4457"/>
                  <a:pt x="3441" y="4486"/>
                </a:cubicBezTo>
                <a:cubicBezTo>
                  <a:pt x="3429" y="4515"/>
                  <a:pt x="3407" y="4564"/>
                  <a:pt x="3394" y="4593"/>
                </a:cubicBezTo>
                <a:cubicBezTo>
                  <a:pt x="3382" y="4623"/>
                  <a:pt x="3371" y="4671"/>
                  <a:pt x="3371" y="4701"/>
                </a:cubicBezTo>
                <a:cubicBezTo>
                  <a:pt x="3371" y="4730"/>
                  <a:pt x="3363" y="4755"/>
                  <a:pt x="3351" y="4755"/>
                </a:cubicBezTo>
                <a:cubicBezTo>
                  <a:pt x="3340" y="4755"/>
                  <a:pt x="3324" y="4777"/>
                  <a:pt x="3317" y="4803"/>
                </a:cubicBezTo>
                <a:cubicBezTo>
                  <a:pt x="3296" y="4881"/>
                  <a:pt x="3225" y="5001"/>
                  <a:pt x="3133" y="5117"/>
                </a:cubicBezTo>
                <a:cubicBezTo>
                  <a:pt x="2850" y="5474"/>
                  <a:pt x="2772" y="5582"/>
                  <a:pt x="2758" y="5630"/>
                </a:cubicBezTo>
                <a:cubicBezTo>
                  <a:pt x="2750" y="5659"/>
                  <a:pt x="2707" y="5715"/>
                  <a:pt x="2663" y="5752"/>
                </a:cubicBezTo>
                <a:cubicBezTo>
                  <a:pt x="2619" y="5788"/>
                  <a:pt x="2583" y="5827"/>
                  <a:pt x="2583" y="5838"/>
                </a:cubicBezTo>
                <a:cubicBezTo>
                  <a:pt x="2582" y="5849"/>
                  <a:pt x="2564" y="5881"/>
                  <a:pt x="2541" y="5908"/>
                </a:cubicBezTo>
                <a:cubicBezTo>
                  <a:pt x="2288" y="6219"/>
                  <a:pt x="2234" y="6290"/>
                  <a:pt x="2234" y="6314"/>
                </a:cubicBezTo>
                <a:cubicBezTo>
                  <a:pt x="2234" y="6363"/>
                  <a:pt x="2139" y="6543"/>
                  <a:pt x="2061" y="6639"/>
                </a:cubicBezTo>
                <a:cubicBezTo>
                  <a:pt x="2020" y="6691"/>
                  <a:pt x="1972" y="6775"/>
                  <a:pt x="1955" y="6826"/>
                </a:cubicBezTo>
                <a:cubicBezTo>
                  <a:pt x="1938" y="6878"/>
                  <a:pt x="1908" y="6946"/>
                  <a:pt x="1887" y="6975"/>
                </a:cubicBezTo>
                <a:cubicBezTo>
                  <a:pt x="1828" y="7062"/>
                  <a:pt x="1793" y="7145"/>
                  <a:pt x="1793" y="7198"/>
                </a:cubicBezTo>
                <a:cubicBezTo>
                  <a:pt x="1793" y="7225"/>
                  <a:pt x="1770" y="7275"/>
                  <a:pt x="1743" y="7309"/>
                </a:cubicBezTo>
                <a:cubicBezTo>
                  <a:pt x="1717" y="7342"/>
                  <a:pt x="1684" y="7412"/>
                  <a:pt x="1672" y="7466"/>
                </a:cubicBezTo>
                <a:cubicBezTo>
                  <a:pt x="1650" y="7556"/>
                  <a:pt x="1600" y="7696"/>
                  <a:pt x="1492" y="7970"/>
                </a:cubicBezTo>
                <a:cubicBezTo>
                  <a:pt x="1468" y="8029"/>
                  <a:pt x="1427" y="8158"/>
                  <a:pt x="1399" y="8254"/>
                </a:cubicBezTo>
                <a:cubicBezTo>
                  <a:pt x="1348" y="8431"/>
                  <a:pt x="1316" y="8525"/>
                  <a:pt x="1279" y="8610"/>
                </a:cubicBezTo>
                <a:cubicBezTo>
                  <a:pt x="1268" y="8635"/>
                  <a:pt x="1260" y="8689"/>
                  <a:pt x="1260" y="8731"/>
                </a:cubicBezTo>
                <a:cubicBezTo>
                  <a:pt x="1260" y="8773"/>
                  <a:pt x="1244" y="8831"/>
                  <a:pt x="1225" y="8859"/>
                </a:cubicBezTo>
                <a:cubicBezTo>
                  <a:pt x="1206" y="8888"/>
                  <a:pt x="1191" y="8963"/>
                  <a:pt x="1190" y="9026"/>
                </a:cubicBezTo>
                <a:cubicBezTo>
                  <a:pt x="1190" y="9089"/>
                  <a:pt x="1178" y="9141"/>
                  <a:pt x="1166" y="9141"/>
                </a:cubicBezTo>
                <a:cubicBezTo>
                  <a:pt x="1153" y="9141"/>
                  <a:pt x="1143" y="9192"/>
                  <a:pt x="1143" y="9255"/>
                </a:cubicBezTo>
                <a:cubicBezTo>
                  <a:pt x="1143" y="9318"/>
                  <a:pt x="1122" y="9437"/>
                  <a:pt x="1096" y="9518"/>
                </a:cubicBezTo>
                <a:cubicBezTo>
                  <a:pt x="1071" y="9599"/>
                  <a:pt x="1049" y="9687"/>
                  <a:pt x="1049" y="9713"/>
                </a:cubicBezTo>
                <a:cubicBezTo>
                  <a:pt x="1049" y="9740"/>
                  <a:pt x="1041" y="9782"/>
                  <a:pt x="1030" y="9808"/>
                </a:cubicBezTo>
                <a:cubicBezTo>
                  <a:pt x="1019" y="9834"/>
                  <a:pt x="996" y="9890"/>
                  <a:pt x="980" y="9934"/>
                </a:cubicBezTo>
                <a:cubicBezTo>
                  <a:pt x="965" y="9979"/>
                  <a:pt x="943" y="10037"/>
                  <a:pt x="932" y="10063"/>
                </a:cubicBezTo>
                <a:cubicBezTo>
                  <a:pt x="887" y="10166"/>
                  <a:pt x="868" y="10209"/>
                  <a:pt x="821" y="10325"/>
                </a:cubicBezTo>
                <a:cubicBezTo>
                  <a:pt x="795" y="10392"/>
                  <a:pt x="756" y="10483"/>
                  <a:pt x="734" y="10527"/>
                </a:cubicBezTo>
                <a:cubicBezTo>
                  <a:pt x="670" y="10658"/>
                  <a:pt x="655" y="10699"/>
                  <a:pt x="655" y="10742"/>
                </a:cubicBezTo>
                <a:cubicBezTo>
                  <a:pt x="655" y="10764"/>
                  <a:pt x="645" y="10782"/>
                  <a:pt x="632" y="10782"/>
                </a:cubicBezTo>
                <a:cubicBezTo>
                  <a:pt x="619" y="10782"/>
                  <a:pt x="610" y="10823"/>
                  <a:pt x="610" y="10872"/>
                </a:cubicBezTo>
                <a:cubicBezTo>
                  <a:pt x="610" y="10921"/>
                  <a:pt x="588" y="11011"/>
                  <a:pt x="563" y="11072"/>
                </a:cubicBezTo>
                <a:cubicBezTo>
                  <a:pt x="532" y="11145"/>
                  <a:pt x="516" y="11238"/>
                  <a:pt x="516" y="11344"/>
                </a:cubicBezTo>
                <a:cubicBezTo>
                  <a:pt x="516" y="11433"/>
                  <a:pt x="506" y="11513"/>
                  <a:pt x="494" y="11522"/>
                </a:cubicBezTo>
                <a:cubicBezTo>
                  <a:pt x="481" y="11531"/>
                  <a:pt x="470" y="11591"/>
                  <a:pt x="470" y="11653"/>
                </a:cubicBezTo>
                <a:cubicBezTo>
                  <a:pt x="470" y="11716"/>
                  <a:pt x="458" y="11780"/>
                  <a:pt x="444" y="11796"/>
                </a:cubicBezTo>
                <a:cubicBezTo>
                  <a:pt x="430" y="11812"/>
                  <a:pt x="409" y="11922"/>
                  <a:pt x="398" y="12038"/>
                </a:cubicBezTo>
                <a:cubicBezTo>
                  <a:pt x="387" y="12154"/>
                  <a:pt x="371" y="12297"/>
                  <a:pt x="364" y="12357"/>
                </a:cubicBezTo>
                <a:cubicBezTo>
                  <a:pt x="344" y="12504"/>
                  <a:pt x="210" y="12999"/>
                  <a:pt x="187" y="13010"/>
                </a:cubicBezTo>
                <a:cubicBezTo>
                  <a:pt x="176" y="13015"/>
                  <a:pt x="169" y="13059"/>
                  <a:pt x="169" y="13106"/>
                </a:cubicBezTo>
                <a:cubicBezTo>
                  <a:pt x="169" y="13154"/>
                  <a:pt x="158" y="13204"/>
                  <a:pt x="147" y="13219"/>
                </a:cubicBezTo>
                <a:cubicBezTo>
                  <a:pt x="135" y="13233"/>
                  <a:pt x="123" y="13299"/>
                  <a:pt x="119" y="13366"/>
                </a:cubicBezTo>
                <a:cubicBezTo>
                  <a:pt x="115" y="13433"/>
                  <a:pt x="99" y="13501"/>
                  <a:pt x="84" y="13518"/>
                </a:cubicBezTo>
                <a:cubicBezTo>
                  <a:pt x="70" y="13536"/>
                  <a:pt x="51" y="13657"/>
                  <a:pt x="41" y="13787"/>
                </a:cubicBezTo>
                <a:cubicBezTo>
                  <a:pt x="32" y="13918"/>
                  <a:pt x="18" y="14049"/>
                  <a:pt x="11" y="14079"/>
                </a:cubicBezTo>
                <a:cubicBezTo>
                  <a:pt x="-8" y="14157"/>
                  <a:pt x="-2" y="14437"/>
                  <a:pt x="28" y="14805"/>
                </a:cubicBezTo>
                <a:cubicBezTo>
                  <a:pt x="79" y="15451"/>
                  <a:pt x="68" y="15398"/>
                  <a:pt x="178" y="15524"/>
                </a:cubicBezTo>
                <a:cubicBezTo>
                  <a:pt x="319" y="15685"/>
                  <a:pt x="400" y="15750"/>
                  <a:pt x="499" y="15782"/>
                </a:cubicBezTo>
                <a:cubicBezTo>
                  <a:pt x="546" y="15797"/>
                  <a:pt x="601" y="15827"/>
                  <a:pt x="621" y="15849"/>
                </a:cubicBezTo>
                <a:cubicBezTo>
                  <a:pt x="660" y="15895"/>
                  <a:pt x="667" y="16043"/>
                  <a:pt x="632" y="16069"/>
                </a:cubicBezTo>
                <a:cubicBezTo>
                  <a:pt x="601" y="16091"/>
                  <a:pt x="601" y="16747"/>
                  <a:pt x="632" y="16769"/>
                </a:cubicBezTo>
                <a:cubicBezTo>
                  <a:pt x="645" y="16778"/>
                  <a:pt x="655" y="16809"/>
                  <a:pt x="655" y="16838"/>
                </a:cubicBezTo>
                <a:cubicBezTo>
                  <a:pt x="655" y="16866"/>
                  <a:pt x="678" y="16934"/>
                  <a:pt x="707" y="16990"/>
                </a:cubicBezTo>
                <a:cubicBezTo>
                  <a:pt x="740" y="17056"/>
                  <a:pt x="764" y="17163"/>
                  <a:pt x="774" y="17294"/>
                </a:cubicBezTo>
                <a:cubicBezTo>
                  <a:pt x="809" y="17719"/>
                  <a:pt x="854" y="17868"/>
                  <a:pt x="1019" y="18106"/>
                </a:cubicBezTo>
                <a:cubicBezTo>
                  <a:pt x="1087" y="18205"/>
                  <a:pt x="1143" y="18299"/>
                  <a:pt x="1143" y="18315"/>
                </a:cubicBezTo>
                <a:cubicBezTo>
                  <a:pt x="1143" y="18330"/>
                  <a:pt x="1153" y="18343"/>
                  <a:pt x="1166" y="18343"/>
                </a:cubicBezTo>
                <a:cubicBezTo>
                  <a:pt x="1178" y="18343"/>
                  <a:pt x="1189" y="18359"/>
                  <a:pt x="1189" y="18377"/>
                </a:cubicBezTo>
                <a:cubicBezTo>
                  <a:pt x="1189" y="18396"/>
                  <a:pt x="1233" y="18464"/>
                  <a:pt x="1286" y="18531"/>
                </a:cubicBezTo>
                <a:cubicBezTo>
                  <a:pt x="1339" y="18597"/>
                  <a:pt x="1407" y="18699"/>
                  <a:pt x="1438" y="18757"/>
                </a:cubicBezTo>
                <a:cubicBezTo>
                  <a:pt x="1469" y="18814"/>
                  <a:pt x="1530" y="18901"/>
                  <a:pt x="1572" y="18951"/>
                </a:cubicBezTo>
                <a:cubicBezTo>
                  <a:pt x="1614" y="19000"/>
                  <a:pt x="1668" y="19077"/>
                  <a:pt x="1691" y="19122"/>
                </a:cubicBezTo>
                <a:cubicBezTo>
                  <a:pt x="1714" y="19167"/>
                  <a:pt x="1744" y="19203"/>
                  <a:pt x="1757" y="19204"/>
                </a:cubicBezTo>
                <a:cubicBezTo>
                  <a:pt x="1771" y="19204"/>
                  <a:pt x="1847" y="19277"/>
                  <a:pt x="1926" y="19365"/>
                </a:cubicBezTo>
                <a:cubicBezTo>
                  <a:pt x="2005" y="19454"/>
                  <a:pt x="2086" y="19527"/>
                  <a:pt x="2107" y="19527"/>
                </a:cubicBezTo>
                <a:cubicBezTo>
                  <a:pt x="2128" y="19527"/>
                  <a:pt x="2201" y="19591"/>
                  <a:pt x="2269" y="19668"/>
                </a:cubicBezTo>
                <a:cubicBezTo>
                  <a:pt x="2402" y="19820"/>
                  <a:pt x="2506" y="19898"/>
                  <a:pt x="2686" y="19984"/>
                </a:cubicBezTo>
                <a:cubicBezTo>
                  <a:pt x="2725" y="20002"/>
                  <a:pt x="2775" y="20028"/>
                  <a:pt x="2797" y="20042"/>
                </a:cubicBezTo>
                <a:cubicBezTo>
                  <a:pt x="2819" y="20055"/>
                  <a:pt x="2858" y="20064"/>
                  <a:pt x="2884" y="20064"/>
                </a:cubicBezTo>
                <a:cubicBezTo>
                  <a:pt x="2910" y="20064"/>
                  <a:pt x="2930" y="20076"/>
                  <a:pt x="2930" y="20091"/>
                </a:cubicBezTo>
                <a:cubicBezTo>
                  <a:pt x="2930" y="20106"/>
                  <a:pt x="2954" y="20118"/>
                  <a:pt x="2984" y="20118"/>
                </a:cubicBezTo>
                <a:cubicBezTo>
                  <a:pt x="3013" y="20118"/>
                  <a:pt x="3048" y="20130"/>
                  <a:pt x="3060" y="20144"/>
                </a:cubicBezTo>
                <a:cubicBezTo>
                  <a:pt x="3082" y="20169"/>
                  <a:pt x="3370" y="20265"/>
                  <a:pt x="3553" y="20309"/>
                </a:cubicBezTo>
                <a:cubicBezTo>
                  <a:pt x="3608" y="20322"/>
                  <a:pt x="3660" y="20338"/>
                  <a:pt x="3669" y="20344"/>
                </a:cubicBezTo>
                <a:cubicBezTo>
                  <a:pt x="3679" y="20351"/>
                  <a:pt x="3759" y="20359"/>
                  <a:pt x="3848" y="20362"/>
                </a:cubicBezTo>
                <a:cubicBezTo>
                  <a:pt x="3937" y="20365"/>
                  <a:pt x="4020" y="20377"/>
                  <a:pt x="4033" y="20388"/>
                </a:cubicBezTo>
                <a:cubicBezTo>
                  <a:pt x="4125" y="20466"/>
                  <a:pt x="5333" y="20473"/>
                  <a:pt x="5507" y="20396"/>
                </a:cubicBezTo>
                <a:cubicBezTo>
                  <a:pt x="5526" y="20387"/>
                  <a:pt x="5563" y="20375"/>
                  <a:pt x="5589" y="20370"/>
                </a:cubicBezTo>
                <a:cubicBezTo>
                  <a:pt x="5648" y="20358"/>
                  <a:pt x="5720" y="20315"/>
                  <a:pt x="5872" y="20205"/>
                </a:cubicBezTo>
                <a:cubicBezTo>
                  <a:pt x="5939" y="20156"/>
                  <a:pt x="5994" y="20125"/>
                  <a:pt x="5994" y="20134"/>
                </a:cubicBezTo>
                <a:cubicBezTo>
                  <a:pt x="5994" y="20144"/>
                  <a:pt x="6017" y="20118"/>
                  <a:pt x="6045" y="20077"/>
                </a:cubicBezTo>
                <a:cubicBezTo>
                  <a:pt x="6122" y="19963"/>
                  <a:pt x="6226" y="19719"/>
                  <a:pt x="6226" y="19651"/>
                </a:cubicBezTo>
                <a:cubicBezTo>
                  <a:pt x="6226" y="19618"/>
                  <a:pt x="6235" y="19580"/>
                  <a:pt x="6245" y="19566"/>
                </a:cubicBezTo>
                <a:cubicBezTo>
                  <a:pt x="6256" y="19552"/>
                  <a:pt x="6278" y="19485"/>
                  <a:pt x="6294" y="19418"/>
                </a:cubicBezTo>
                <a:cubicBezTo>
                  <a:pt x="6310" y="19352"/>
                  <a:pt x="6342" y="19257"/>
                  <a:pt x="6367" y="19208"/>
                </a:cubicBezTo>
                <a:cubicBezTo>
                  <a:pt x="6391" y="19160"/>
                  <a:pt x="6413" y="19101"/>
                  <a:pt x="6413" y="19077"/>
                </a:cubicBezTo>
                <a:cubicBezTo>
                  <a:pt x="6413" y="19053"/>
                  <a:pt x="6439" y="18994"/>
                  <a:pt x="6471" y="18946"/>
                </a:cubicBezTo>
                <a:cubicBezTo>
                  <a:pt x="6503" y="18897"/>
                  <a:pt x="6529" y="18832"/>
                  <a:pt x="6529" y="18802"/>
                </a:cubicBezTo>
                <a:cubicBezTo>
                  <a:pt x="6529" y="18771"/>
                  <a:pt x="6538" y="18746"/>
                  <a:pt x="6551" y="18746"/>
                </a:cubicBezTo>
                <a:cubicBezTo>
                  <a:pt x="6564" y="18746"/>
                  <a:pt x="6574" y="18728"/>
                  <a:pt x="6574" y="18704"/>
                </a:cubicBezTo>
                <a:cubicBezTo>
                  <a:pt x="6574" y="18680"/>
                  <a:pt x="6590" y="18622"/>
                  <a:pt x="6607" y="18576"/>
                </a:cubicBezTo>
                <a:cubicBezTo>
                  <a:pt x="6694" y="18348"/>
                  <a:pt x="6714" y="18208"/>
                  <a:pt x="6714" y="17834"/>
                </a:cubicBezTo>
                <a:cubicBezTo>
                  <a:pt x="6714" y="17612"/>
                  <a:pt x="6724" y="17451"/>
                  <a:pt x="6737" y="17441"/>
                </a:cubicBezTo>
                <a:cubicBezTo>
                  <a:pt x="6750" y="17432"/>
                  <a:pt x="6760" y="17334"/>
                  <a:pt x="6760" y="17224"/>
                </a:cubicBezTo>
                <a:cubicBezTo>
                  <a:pt x="6760" y="17088"/>
                  <a:pt x="6772" y="17002"/>
                  <a:pt x="6796" y="16959"/>
                </a:cubicBezTo>
                <a:cubicBezTo>
                  <a:pt x="6815" y="16925"/>
                  <a:pt x="6843" y="16825"/>
                  <a:pt x="6856" y="16738"/>
                </a:cubicBezTo>
                <a:cubicBezTo>
                  <a:pt x="6870" y="16651"/>
                  <a:pt x="6889" y="16538"/>
                  <a:pt x="6899" y="16487"/>
                </a:cubicBezTo>
                <a:cubicBezTo>
                  <a:pt x="6915" y="16404"/>
                  <a:pt x="6918" y="16400"/>
                  <a:pt x="6920" y="16464"/>
                </a:cubicBezTo>
                <a:cubicBezTo>
                  <a:pt x="6921" y="16504"/>
                  <a:pt x="6933" y="16545"/>
                  <a:pt x="6946" y="16554"/>
                </a:cubicBezTo>
                <a:cubicBezTo>
                  <a:pt x="6959" y="16563"/>
                  <a:pt x="6970" y="16592"/>
                  <a:pt x="6970" y="16618"/>
                </a:cubicBezTo>
                <a:cubicBezTo>
                  <a:pt x="6970" y="16669"/>
                  <a:pt x="7225" y="16970"/>
                  <a:pt x="7268" y="16970"/>
                </a:cubicBezTo>
                <a:cubicBezTo>
                  <a:pt x="7282" y="16970"/>
                  <a:pt x="7295" y="16983"/>
                  <a:pt x="7295" y="16998"/>
                </a:cubicBezTo>
                <a:cubicBezTo>
                  <a:pt x="7295" y="17013"/>
                  <a:pt x="7308" y="17025"/>
                  <a:pt x="7324" y="17025"/>
                </a:cubicBezTo>
                <a:cubicBezTo>
                  <a:pt x="7340" y="17025"/>
                  <a:pt x="7405" y="17054"/>
                  <a:pt x="7469" y="17091"/>
                </a:cubicBezTo>
                <a:cubicBezTo>
                  <a:pt x="7533" y="17127"/>
                  <a:pt x="7607" y="17157"/>
                  <a:pt x="7635" y="17158"/>
                </a:cubicBezTo>
                <a:cubicBezTo>
                  <a:pt x="7663" y="17158"/>
                  <a:pt x="7692" y="17170"/>
                  <a:pt x="7700" y="17185"/>
                </a:cubicBezTo>
                <a:cubicBezTo>
                  <a:pt x="7708" y="17200"/>
                  <a:pt x="7745" y="17212"/>
                  <a:pt x="7781" y="17212"/>
                </a:cubicBezTo>
                <a:cubicBezTo>
                  <a:pt x="7818" y="17212"/>
                  <a:pt x="7855" y="17225"/>
                  <a:pt x="7863" y="17240"/>
                </a:cubicBezTo>
                <a:cubicBezTo>
                  <a:pt x="7871" y="17254"/>
                  <a:pt x="7934" y="17267"/>
                  <a:pt x="8004" y="17267"/>
                </a:cubicBezTo>
                <a:cubicBezTo>
                  <a:pt x="8073" y="17267"/>
                  <a:pt x="8130" y="17276"/>
                  <a:pt x="8130" y="17289"/>
                </a:cubicBezTo>
                <a:cubicBezTo>
                  <a:pt x="8130" y="17302"/>
                  <a:pt x="8215" y="17322"/>
                  <a:pt x="8321" y="17333"/>
                </a:cubicBezTo>
                <a:cubicBezTo>
                  <a:pt x="8426" y="17343"/>
                  <a:pt x="8554" y="17362"/>
                  <a:pt x="8605" y="17377"/>
                </a:cubicBezTo>
                <a:cubicBezTo>
                  <a:pt x="8656" y="17392"/>
                  <a:pt x="8735" y="17416"/>
                  <a:pt x="8780" y="17429"/>
                </a:cubicBezTo>
                <a:cubicBezTo>
                  <a:pt x="8824" y="17442"/>
                  <a:pt x="8966" y="17491"/>
                  <a:pt x="9093" y="17538"/>
                </a:cubicBezTo>
                <a:cubicBezTo>
                  <a:pt x="9493" y="17683"/>
                  <a:pt x="10042" y="17762"/>
                  <a:pt x="10223" y="17699"/>
                </a:cubicBezTo>
                <a:cubicBezTo>
                  <a:pt x="10320" y="17666"/>
                  <a:pt x="10494" y="17707"/>
                  <a:pt x="10595" y="17789"/>
                </a:cubicBezTo>
                <a:cubicBezTo>
                  <a:pt x="10623" y="17812"/>
                  <a:pt x="10686" y="17831"/>
                  <a:pt x="10735" y="17831"/>
                </a:cubicBezTo>
                <a:cubicBezTo>
                  <a:pt x="10788" y="17831"/>
                  <a:pt x="10824" y="17844"/>
                  <a:pt x="10824" y="17864"/>
                </a:cubicBezTo>
                <a:cubicBezTo>
                  <a:pt x="10825" y="17883"/>
                  <a:pt x="10825" y="18011"/>
                  <a:pt x="10823" y="18148"/>
                </a:cubicBezTo>
                <a:cubicBezTo>
                  <a:pt x="10820" y="18373"/>
                  <a:pt x="10836" y="18489"/>
                  <a:pt x="10894" y="18653"/>
                </a:cubicBezTo>
                <a:cubicBezTo>
                  <a:pt x="10904" y="18682"/>
                  <a:pt x="10920" y="18748"/>
                  <a:pt x="10928" y="18800"/>
                </a:cubicBezTo>
                <a:cubicBezTo>
                  <a:pt x="10960" y="19008"/>
                  <a:pt x="10968" y="19044"/>
                  <a:pt x="10988" y="19058"/>
                </a:cubicBezTo>
                <a:cubicBezTo>
                  <a:pt x="10999" y="19066"/>
                  <a:pt x="11008" y="19102"/>
                  <a:pt x="11008" y="19138"/>
                </a:cubicBezTo>
                <a:cubicBezTo>
                  <a:pt x="11008" y="19174"/>
                  <a:pt x="11017" y="19226"/>
                  <a:pt x="11029" y="19252"/>
                </a:cubicBezTo>
                <a:cubicBezTo>
                  <a:pt x="11090" y="19385"/>
                  <a:pt x="11194" y="19653"/>
                  <a:pt x="11194" y="19675"/>
                </a:cubicBezTo>
                <a:cubicBezTo>
                  <a:pt x="11194" y="19689"/>
                  <a:pt x="11311" y="19834"/>
                  <a:pt x="11455" y="20000"/>
                </a:cubicBezTo>
                <a:cubicBezTo>
                  <a:pt x="11599" y="20166"/>
                  <a:pt x="11737" y="20332"/>
                  <a:pt x="11762" y="20370"/>
                </a:cubicBezTo>
                <a:cubicBezTo>
                  <a:pt x="11787" y="20408"/>
                  <a:pt x="11812" y="20433"/>
                  <a:pt x="11817" y="20428"/>
                </a:cubicBezTo>
                <a:cubicBezTo>
                  <a:pt x="11822" y="20422"/>
                  <a:pt x="11875" y="20471"/>
                  <a:pt x="11935" y="20537"/>
                </a:cubicBezTo>
                <a:cubicBezTo>
                  <a:pt x="12035" y="20646"/>
                  <a:pt x="12220" y="20806"/>
                  <a:pt x="12354" y="20895"/>
                </a:cubicBezTo>
                <a:cubicBezTo>
                  <a:pt x="12533" y="21016"/>
                  <a:pt x="12609" y="21060"/>
                  <a:pt x="12609" y="21041"/>
                </a:cubicBezTo>
                <a:cubicBezTo>
                  <a:pt x="12610" y="21030"/>
                  <a:pt x="12618" y="21031"/>
                  <a:pt x="12627" y="21046"/>
                </a:cubicBezTo>
                <a:cubicBezTo>
                  <a:pt x="12637" y="21061"/>
                  <a:pt x="12692" y="21100"/>
                  <a:pt x="12749" y="21133"/>
                </a:cubicBezTo>
                <a:cubicBezTo>
                  <a:pt x="12806" y="21165"/>
                  <a:pt x="12917" y="21234"/>
                  <a:pt x="12995" y="21285"/>
                </a:cubicBezTo>
                <a:cubicBezTo>
                  <a:pt x="13170" y="21398"/>
                  <a:pt x="13314" y="21427"/>
                  <a:pt x="13852" y="21464"/>
                </a:cubicBezTo>
                <a:cubicBezTo>
                  <a:pt x="14082" y="21480"/>
                  <a:pt x="14299" y="21504"/>
                  <a:pt x="14336" y="21519"/>
                </a:cubicBezTo>
                <a:cubicBezTo>
                  <a:pt x="14373" y="21533"/>
                  <a:pt x="14447" y="21545"/>
                  <a:pt x="14499" y="21546"/>
                </a:cubicBezTo>
                <a:cubicBezTo>
                  <a:pt x="14552" y="21547"/>
                  <a:pt x="14615" y="21560"/>
                  <a:pt x="14640" y="21573"/>
                </a:cubicBezTo>
                <a:cubicBezTo>
                  <a:pt x="14688" y="21598"/>
                  <a:pt x="15040" y="21588"/>
                  <a:pt x="15187" y="21559"/>
                </a:cubicBezTo>
                <a:cubicBezTo>
                  <a:pt x="15385" y="21518"/>
                  <a:pt x="15789" y="21346"/>
                  <a:pt x="15789" y="21302"/>
                </a:cubicBezTo>
                <a:cubicBezTo>
                  <a:pt x="15789" y="21283"/>
                  <a:pt x="15851" y="21249"/>
                  <a:pt x="16105" y="21129"/>
                </a:cubicBezTo>
                <a:cubicBezTo>
                  <a:pt x="16259" y="21056"/>
                  <a:pt x="16303" y="21015"/>
                  <a:pt x="16360" y="20886"/>
                </a:cubicBezTo>
                <a:cubicBezTo>
                  <a:pt x="16387" y="20827"/>
                  <a:pt x="16419" y="20754"/>
                  <a:pt x="16432" y="20724"/>
                </a:cubicBezTo>
                <a:cubicBezTo>
                  <a:pt x="16446" y="20694"/>
                  <a:pt x="16471" y="20634"/>
                  <a:pt x="16488" y="20589"/>
                </a:cubicBezTo>
                <a:cubicBezTo>
                  <a:pt x="16505" y="20545"/>
                  <a:pt x="16530" y="20492"/>
                  <a:pt x="16543" y="20471"/>
                </a:cubicBezTo>
                <a:cubicBezTo>
                  <a:pt x="16569" y="20431"/>
                  <a:pt x="16615" y="20219"/>
                  <a:pt x="16647" y="19997"/>
                </a:cubicBezTo>
                <a:cubicBezTo>
                  <a:pt x="16665" y="19866"/>
                  <a:pt x="16704" y="19724"/>
                  <a:pt x="16745" y="19628"/>
                </a:cubicBezTo>
                <a:cubicBezTo>
                  <a:pt x="16756" y="19603"/>
                  <a:pt x="16764" y="19528"/>
                  <a:pt x="16764" y="19462"/>
                </a:cubicBezTo>
                <a:cubicBezTo>
                  <a:pt x="16764" y="19396"/>
                  <a:pt x="16776" y="19334"/>
                  <a:pt x="16789" y="19324"/>
                </a:cubicBezTo>
                <a:cubicBezTo>
                  <a:pt x="16804" y="19313"/>
                  <a:pt x="16813" y="19207"/>
                  <a:pt x="16811" y="19060"/>
                </a:cubicBezTo>
                <a:cubicBezTo>
                  <a:pt x="16807" y="18740"/>
                  <a:pt x="16813" y="18694"/>
                  <a:pt x="16833" y="18896"/>
                </a:cubicBezTo>
                <a:cubicBezTo>
                  <a:pt x="16859" y="19156"/>
                  <a:pt x="16960" y="19273"/>
                  <a:pt x="17157" y="19269"/>
                </a:cubicBezTo>
                <a:cubicBezTo>
                  <a:pt x="17249" y="19268"/>
                  <a:pt x="17372" y="19210"/>
                  <a:pt x="17414" y="19148"/>
                </a:cubicBezTo>
                <a:cubicBezTo>
                  <a:pt x="17420" y="19138"/>
                  <a:pt x="17461" y="19085"/>
                  <a:pt x="17504" y="19029"/>
                </a:cubicBezTo>
                <a:cubicBezTo>
                  <a:pt x="17581" y="18928"/>
                  <a:pt x="17584" y="18926"/>
                  <a:pt x="17742" y="18931"/>
                </a:cubicBezTo>
                <a:cubicBezTo>
                  <a:pt x="17862" y="18935"/>
                  <a:pt x="17938" y="18957"/>
                  <a:pt x="18051" y="19016"/>
                </a:cubicBezTo>
                <a:cubicBezTo>
                  <a:pt x="18153" y="19070"/>
                  <a:pt x="18240" y="19096"/>
                  <a:pt x="18318" y="19096"/>
                </a:cubicBezTo>
                <a:cubicBezTo>
                  <a:pt x="18382" y="19096"/>
                  <a:pt x="18440" y="19109"/>
                  <a:pt x="18448" y="19124"/>
                </a:cubicBezTo>
                <a:cubicBezTo>
                  <a:pt x="18456" y="19138"/>
                  <a:pt x="18550" y="19149"/>
                  <a:pt x="18657" y="19149"/>
                </a:cubicBezTo>
                <a:cubicBezTo>
                  <a:pt x="18764" y="19149"/>
                  <a:pt x="18858" y="19138"/>
                  <a:pt x="18866" y="19124"/>
                </a:cubicBezTo>
                <a:cubicBezTo>
                  <a:pt x="18874" y="19109"/>
                  <a:pt x="18907" y="19096"/>
                  <a:pt x="18940" y="19096"/>
                </a:cubicBezTo>
                <a:cubicBezTo>
                  <a:pt x="19019" y="19096"/>
                  <a:pt x="19138" y="19054"/>
                  <a:pt x="19283" y="18973"/>
                </a:cubicBezTo>
                <a:cubicBezTo>
                  <a:pt x="19347" y="18937"/>
                  <a:pt x="19417" y="18907"/>
                  <a:pt x="19439" y="18907"/>
                </a:cubicBezTo>
                <a:cubicBezTo>
                  <a:pt x="19462" y="18907"/>
                  <a:pt x="19481" y="18895"/>
                  <a:pt x="19481" y="18880"/>
                </a:cubicBezTo>
                <a:cubicBezTo>
                  <a:pt x="19481" y="18865"/>
                  <a:pt x="19495" y="18854"/>
                  <a:pt x="19513" y="18854"/>
                </a:cubicBezTo>
                <a:cubicBezTo>
                  <a:pt x="19530" y="18854"/>
                  <a:pt x="19557" y="18836"/>
                  <a:pt x="19572" y="18814"/>
                </a:cubicBezTo>
                <a:cubicBezTo>
                  <a:pt x="19588" y="18793"/>
                  <a:pt x="19670" y="18730"/>
                  <a:pt x="19755" y="18675"/>
                </a:cubicBezTo>
                <a:cubicBezTo>
                  <a:pt x="19840" y="18620"/>
                  <a:pt x="19916" y="18568"/>
                  <a:pt x="19922" y="18560"/>
                </a:cubicBezTo>
                <a:cubicBezTo>
                  <a:pt x="19928" y="18551"/>
                  <a:pt x="19948" y="18540"/>
                  <a:pt x="19968" y="18536"/>
                </a:cubicBezTo>
                <a:cubicBezTo>
                  <a:pt x="20056" y="18515"/>
                  <a:pt x="20375" y="18263"/>
                  <a:pt x="20463" y="18145"/>
                </a:cubicBezTo>
                <a:cubicBezTo>
                  <a:pt x="20516" y="18073"/>
                  <a:pt x="20583" y="17982"/>
                  <a:pt x="20612" y="17943"/>
                </a:cubicBezTo>
                <a:cubicBezTo>
                  <a:pt x="20641" y="17904"/>
                  <a:pt x="20664" y="17857"/>
                  <a:pt x="20664" y="17840"/>
                </a:cubicBezTo>
                <a:cubicBezTo>
                  <a:pt x="20664" y="17823"/>
                  <a:pt x="20695" y="17741"/>
                  <a:pt x="20734" y="17656"/>
                </a:cubicBezTo>
                <a:cubicBezTo>
                  <a:pt x="20772" y="17572"/>
                  <a:pt x="20804" y="17482"/>
                  <a:pt x="20804" y="17454"/>
                </a:cubicBezTo>
                <a:cubicBezTo>
                  <a:pt x="20804" y="17427"/>
                  <a:pt x="20813" y="17396"/>
                  <a:pt x="20826" y="17387"/>
                </a:cubicBezTo>
                <a:cubicBezTo>
                  <a:pt x="20839" y="17378"/>
                  <a:pt x="20850" y="17349"/>
                  <a:pt x="20850" y="17321"/>
                </a:cubicBezTo>
                <a:cubicBezTo>
                  <a:pt x="20850" y="17294"/>
                  <a:pt x="20867" y="17231"/>
                  <a:pt x="20888" y="17182"/>
                </a:cubicBezTo>
                <a:cubicBezTo>
                  <a:pt x="20984" y="16962"/>
                  <a:pt x="20999" y="16930"/>
                  <a:pt x="21036" y="16878"/>
                </a:cubicBezTo>
                <a:cubicBezTo>
                  <a:pt x="21058" y="16847"/>
                  <a:pt x="21135" y="16741"/>
                  <a:pt x="21206" y="16642"/>
                </a:cubicBezTo>
                <a:cubicBezTo>
                  <a:pt x="21336" y="16463"/>
                  <a:pt x="21338" y="16459"/>
                  <a:pt x="21338" y="16285"/>
                </a:cubicBezTo>
                <a:cubicBezTo>
                  <a:pt x="21338" y="16186"/>
                  <a:pt x="21327" y="16110"/>
                  <a:pt x="21314" y="16110"/>
                </a:cubicBezTo>
                <a:cubicBezTo>
                  <a:pt x="21268" y="16110"/>
                  <a:pt x="21295" y="15939"/>
                  <a:pt x="21374" y="15719"/>
                </a:cubicBezTo>
                <a:cubicBezTo>
                  <a:pt x="21436" y="15546"/>
                  <a:pt x="21449" y="15499"/>
                  <a:pt x="21476" y="15356"/>
                </a:cubicBezTo>
                <a:cubicBezTo>
                  <a:pt x="21491" y="15274"/>
                  <a:pt x="21523" y="15157"/>
                  <a:pt x="21548" y="15094"/>
                </a:cubicBezTo>
                <a:cubicBezTo>
                  <a:pt x="21575" y="15025"/>
                  <a:pt x="21590" y="14960"/>
                  <a:pt x="21591" y="14902"/>
                </a:cubicBezTo>
                <a:cubicBezTo>
                  <a:pt x="21592" y="14845"/>
                  <a:pt x="21580" y="14794"/>
                  <a:pt x="21555" y="14750"/>
                </a:cubicBezTo>
                <a:cubicBezTo>
                  <a:pt x="21479" y="14616"/>
                  <a:pt x="21468" y="14471"/>
                  <a:pt x="21451" y="13473"/>
                </a:cubicBezTo>
                <a:cubicBezTo>
                  <a:pt x="21433" y="12375"/>
                  <a:pt x="21409" y="11932"/>
                  <a:pt x="21365" y="11841"/>
                </a:cubicBezTo>
                <a:cubicBezTo>
                  <a:pt x="21346" y="11801"/>
                  <a:pt x="21338" y="11632"/>
                  <a:pt x="21338" y="11323"/>
                </a:cubicBezTo>
                <a:cubicBezTo>
                  <a:pt x="21338" y="11047"/>
                  <a:pt x="21328" y="10859"/>
                  <a:pt x="21314" y="10849"/>
                </a:cubicBezTo>
                <a:cubicBezTo>
                  <a:pt x="21301" y="10840"/>
                  <a:pt x="21291" y="10788"/>
                  <a:pt x="21291" y="10732"/>
                </a:cubicBezTo>
                <a:cubicBezTo>
                  <a:pt x="21291" y="10677"/>
                  <a:pt x="21282" y="10620"/>
                  <a:pt x="21270" y="10606"/>
                </a:cubicBezTo>
                <a:cubicBezTo>
                  <a:pt x="21250" y="10581"/>
                  <a:pt x="21236" y="10480"/>
                  <a:pt x="21206" y="10130"/>
                </a:cubicBezTo>
                <a:cubicBezTo>
                  <a:pt x="21199" y="10045"/>
                  <a:pt x="21185" y="9974"/>
                  <a:pt x="21173" y="9974"/>
                </a:cubicBezTo>
                <a:cubicBezTo>
                  <a:pt x="21162" y="9974"/>
                  <a:pt x="21151" y="9927"/>
                  <a:pt x="21151" y="9869"/>
                </a:cubicBezTo>
                <a:cubicBezTo>
                  <a:pt x="21151" y="9810"/>
                  <a:pt x="21142" y="9756"/>
                  <a:pt x="21129" y="9747"/>
                </a:cubicBezTo>
                <a:cubicBezTo>
                  <a:pt x="21116" y="9738"/>
                  <a:pt x="21105" y="9708"/>
                  <a:pt x="21105" y="9681"/>
                </a:cubicBezTo>
                <a:cubicBezTo>
                  <a:pt x="21105" y="9655"/>
                  <a:pt x="21069" y="9553"/>
                  <a:pt x="21024" y="9455"/>
                </a:cubicBezTo>
                <a:cubicBezTo>
                  <a:pt x="20979" y="9358"/>
                  <a:pt x="20942" y="9265"/>
                  <a:pt x="20942" y="9249"/>
                </a:cubicBezTo>
                <a:cubicBezTo>
                  <a:pt x="20942" y="9216"/>
                  <a:pt x="20814" y="9015"/>
                  <a:pt x="20757" y="8959"/>
                </a:cubicBezTo>
                <a:cubicBezTo>
                  <a:pt x="20738" y="8940"/>
                  <a:pt x="20649" y="8876"/>
                  <a:pt x="20559" y="8815"/>
                </a:cubicBezTo>
                <a:cubicBezTo>
                  <a:pt x="20470" y="8754"/>
                  <a:pt x="20375" y="8679"/>
                  <a:pt x="20348" y="8651"/>
                </a:cubicBezTo>
                <a:cubicBezTo>
                  <a:pt x="20321" y="8623"/>
                  <a:pt x="20273" y="8595"/>
                  <a:pt x="20241" y="8589"/>
                </a:cubicBezTo>
                <a:cubicBezTo>
                  <a:pt x="20159" y="8571"/>
                  <a:pt x="19779" y="8360"/>
                  <a:pt x="19735" y="8307"/>
                </a:cubicBezTo>
                <a:cubicBezTo>
                  <a:pt x="19729" y="8299"/>
                  <a:pt x="19695" y="8277"/>
                  <a:pt x="19659" y="8259"/>
                </a:cubicBezTo>
                <a:cubicBezTo>
                  <a:pt x="19624" y="8241"/>
                  <a:pt x="19582" y="8214"/>
                  <a:pt x="19567" y="8199"/>
                </a:cubicBezTo>
                <a:cubicBezTo>
                  <a:pt x="19374" y="8017"/>
                  <a:pt x="18832" y="7655"/>
                  <a:pt x="18830" y="7708"/>
                </a:cubicBezTo>
                <a:cubicBezTo>
                  <a:pt x="18829" y="7719"/>
                  <a:pt x="18818" y="7708"/>
                  <a:pt x="18805" y="7682"/>
                </a:cubicBezTo>
                <a:cubicBezTo>
                  <a:pt x="18792" y="7656"/>
                  <a:pt x="18772" y="7634"/>
                  <a:pt x="18761" y="7634"/>
                </a:cubicBezTo>
                <a:cubicBezTo>
                  <a:pt x="18749" y="7634"/>
                  <a:pt x="18643" y="7580"/>
                  <a:pt x="18526" y="7514"/>
                </a:cubicBezTo>
                <a:cubicBezTo>
                  <a:pt x="18408" y="7448"/>
                  <a:pt x="18304" y="7400"/>
                  <a:pt x="18293" y="7408"/>
                </a:cubicBezTo>
                <a:cubicBezTo>
                  <a:pt x="18283" y="7416"/>
                  <a:pt x="18274" y="7411"/>
                  <a:pt x="18274" y="7397"/>
                </a:cubicBezTo>
                <a:cubicBezTo>
                  <a:pt x="18274" y="7383"/>
                  <a:pt x="18239" y="7364"/>
                  <a:pt x="18198" y="7357"/>
                </a:cubicBezTo>
                <a:cubicBezTo>
                  <a:pt x="17869" y="7296"/>
                  <a:pt x="17797" y="7279"/>
                  <a:pt x="17732" y="7240"/>
                </a:cubicBezTo>
                <a:cubicBezTo>
                  <a:pt x="17639" y="7184"/>
                  <a:pt x="17510" y="7147"/>
                  <a:pt x="17341" y="7131"/>
                </a:cubicBezTo>
                <a:cubicBezTo>
                  <a:pt x="17195" y="7117"/>
                  <a:pt x="17221" y="7150"/>
                  <a:pt x="17064" y="6766"/>
                </a:cubicBezTo>
                <a:cubicBezTo>
                  <a:pt x="17035" y="6695"/>
                  <a:pt x="16998" y="6625"/>
                  <a:pt x="16981" y="6609"/>
                </a:cubicBezTo>
                <a:cubicBezTo>
                  <a:pt x="16964" y="6592"/>
                  <a:pt x="16950" y="6564"/>
                  <a:pt x="16949" y="6548"/>
                </a:cubicBezTo>
                <a:cubicBezTo>
                  <a:pt x="16949" y="6531"/>
                  <a:pt x="16929" y="6487"/>
                  <a:pt x="16904" y="6450"/>
                </a:cubicBezTo>
                <a:cubicBezTo>
                  <a:pt x="16879" y="6413"/>
                  <a:pt x="16858" y="6363"/>
                  <a:pt x="16858" y="6339"/>
                </a:cubicBezTo>
                <a:cubicBezTo>
                  <a:pt x="16857" y="6275"/>
                  <a:pt x="16787" y="6125"/>
                  <a:pt x="16750" y="6109"/>
                </a:cubicBezTo>
                <a:cubicBezTo>
                  <a:pt x="16697" y="6085"/>
                  <a:pt x="16713" y="6034"/>
                  <a:pt x="16811" y="5915"/>
                </a:cubicBezTo>
                <a:cubicBezTo>
                  <a:pt x="16886" y="5823"/>
                  <a:pt x="16904" y="5783"/>
                  <a:pt x="16904" y="5700"/>
                </a:cubicBezTo>
                <a:cubicBezTo>
                  <a:pt x="16904" y="5594"/>
                  <a:pt x="16826" y="5441"/>
                  <a:pt x="16786" y="5470"/>
                </a:cubicBezTo>
                <a:cubicBezTo>
                  <a:pt x="16774" y="5478"/>
                  <a:pt x="16764" y="5400"/>
                  <a:pt x="16764" y="5284"/>
                </a:cubicBezTo>
                <a:cubicBezTo>
                  <a:pt x="16764" y="5173"/>
                  <a:pt x="16755" y="5073"/>
                  <a:pt x="16742" y="5064"/>
                </a:cubicBezTo>
                <a:cubicBezTo>
                  <a:pt x="16712" y="5043"/>
                  <a:pt x="16712" y="4898"/>
                  <a:pt x="16742" y="4877"/>
                </a:cubicBezTo>
                <a:cubicBezTo>
                  <a:pt x="16755" y="4868"/>
                  <a:pt x="16764" y="4781"/>
                  <a:pt x="16764" y="4686"/>
                </a:cubicBezTo>
                <a:cubicBezTo>
                  <a:pt x="16764" y="4589"/>
                  <a:pt x="16755" y="4513"/>
                  <a:pt x="16742" y="4513"/>
                </a:cubicBezTo>
                <a:cubicBezTo>
                  <a:pt x="16729" y="4513"/>
                  <a:pt x="16718" y="4496"/>
                  <a:pt x="16718" y="4475"/>
                </a:cubicBezTo>
                <a:cubicBezTo>
                  <a:pt x="16718" y="4454"/>
                  <a:pt x="16701" y="4396"/>
                  <a:pt x="16680" y="4347"/>
                </a:cubicBezTo>
                <a:cubicBezTo>
                  <a:pt x="16658" y="4297"/>
                  <a:pt x="16625" y="4221"/>
                  <a:pt x="16606" y="4177"/>
                </a:cubicBezTo>
                <a:cubicBezTo>
                  <a:pt x="16569" y="4088"/>
                  <a:pt x="16244" y="3706"/>
                  <a:pt x="16207" y="3706"/>
                </a:cubicBezTo>
                <a:cubicBezTo>
                  <a:pt x="16194" y="3706"/>
                  <a:pt x="16151" y="3670"/>
                  <a:pt x="16112" y="3626"/>
                </a:cubicBezTo>
                <a:cubicBezTo>
                  <a:pt x="16072" y="3582"/>
                  <a:pt x="15986" y="3509"/>
                  <a:pt x="15921" y="3464"/>
                </a:cubicBezTo>
                <a:cubicBezTo>
                  <a:pt x="15683" y="3300"/>
                  <a:pt x="15637" y="3268"/>
                  <a:pt x="15546" y="3198"/>
                </a:cubicBezTo>
                <a:cubicBezTo>
                  <a:pt x="15376" y="3067"/>
                  <a:pt x="15189" y="2984"/>
                  <a:pt x="15022" y="2966"/>
                </a:cubicBezTo>
                <a:cubicBezTo>
                  <a:pt x="14898" y="2952"/>
                  <a:pt x="14579" y="2856"/>
                  <a:pt x="14463" y="2797"/>
                </a:cubicBezTo>
                <a:cubicBezTo>
                  <a:pt x="14320" y="2725"/>
                  <a:pt x="14205" y="2684"/>
                  <a:pt x="14144" y="2684"/>
                </a:cubicBezTo>
                <a:cubicBezTo>
                  <a:pt x="14115" y="2684"/>
                  <a:pt x="14099" y="2671"/>
                  <a:pt x="14107" y="2656"/>
                </a:cubicBezTo>
                <a:cubicBezTo>
                  <a:pt x="14115" y="2642"/>
                  <a:pt x="14100" y="2629"/>
                  <a:pt x="14075" y="2629"/>
                </a:cubicBezTo>
                <a:cubicBezTo>
                  <a:pt x="14049" y="2629"/>
                  <a:pt x="13968" y="2600"/>
                  <a:pt x="13894" y="2565"/>
                </a:cubicBezTo>
                <a:cubicBezTo>
                  <a:pt x="13820" y="2530"/>
                  <a:pt x="13712" y="2487"/>
                  <a:pt x="13655" y="2469"/>
                </a:cubicBezTo>
                <a:cubicBezTo>
                  <a:pt x="13597" y="2451"/>
                  <a:pt x="13526" y="2425"/>
                  <a:pt x="13497" y="2411"/>
                </a:cubicBezTo>
                <a:cubicBezTo>
                  <a:pt x="13468" y="2398"/>
                  <a:pt x="13398" y="2387"/>
                  <a:pt x="13342" y="2387"/>
                </a:cubicBezTo>
                <a:cubicBezTo>
                  <a:pt x="13286" y="2387"/>
                  <a:pt x="13237" y="2377"/>
                  <a:pt x="13233" y="2363"/>
                </a:cubicBezTo>
                <a:cubicBezTo>
                  <a:pt x="13225" y="2337"/>
                  <a:pt x="12907" y="2290"/>
                  <a:pt x="12517" y="2256"/>
                </a:cubicBezTo>
                <a:cubicBezTo>
                  <a:pt x="12383" y="2244"/>
                  <a:pt x="12251" y="2225"/>
                  <a:pt x="12224" y="2214"/>
                </a:cubicBezTo>
                <a:cubicBezTo>
                  <a:pt x="12168" y="2192"/>
                  <a:pt x="12123" y="2094"/>
                  <a:pt x="12123" y="1998"/>
                </a:cubicBezTo>
                <a:cubicBezTo>
                  <a:pt x="12123" y="1963"/>
                  <a:pt x="12112" y="1925"/>
                  <a:pt x="12099" y="1916"/>
                </a:cubicBezTo>
                <a:cubicBezTo>
                  <a:pt x="12086" y="1907"/>
                  <a:pt x="12076" y="1866"/>
                  <a:pt x="12076" y="1823"/>
                </a:cubicBezTo>
                <a:cubicBezTo>
                  <a:pt x="12076" y="1781"/>
                  <a:pt x="12065" y="1738"/>
                  <a:pt x="12052" y="1729"/>
                </a:cubicBezTo>
                <a:cubicBezTo>
                  <a:pt x="12039" y="1720"/>
                  <a:pt x="12029" y="1675"/>
                  <a:pt x="12029" y="1629"/>
                </a:cubicBezTo>
                <a:cubicBezTo>
                  <a:pt x="12029" y="1526"/>
                  <a:pt x="11982" y="1338"/>
                  <a:pt x="11955" y="1338"/>
                </a:cubicBezTo>
                <a:cubicBezTo>
                  <a:pt x="11945" y="1338"/>
                  <a:pt x="11936" y="1310"/>
                  <a:pt x="11936" y="1275"/>
                </a:cubicBezTo>
                <a:cubicBezTo>
                  <a:pt x="11936" y="1241"/>
                  <a:pt x="11908" y="1179"/>
                  <a:pt x="11872" y="1139"/>
                </a:cubicBezTo>
                <a:cubicBezTo>
                  <a:pt x="11625" y="856"/>
                  <a:pt x="11446" y="665"/>
                  <a:pt x="11424" y="665"/>
                </a:cubicBezTo>
                <a:cubicBezTo>
                  <a:pt x="11411" y="665"/>
                  <a:pt x="11386" y="650"/>
                  <a:pt x="11369" y="631"/>
                </a:cubicBezTo>
                <a:cubicBezTo>
                  <a:pt x="11264" y="514"/>
                  <a:pt x="11178" y="442"/>
                  <a:pt x="11039" y="354"/>
                </a:cubicBezTo>
                <a:cubicBezTo>
                  <a:pt x="10952" y="299"/>
                  <a:pt x="10869" y="245"/>
                  <a:pt x="10855" y="233"/>
                </a:cubicBezTo>
                <a:cubicBezTo>
                  <a:pt x="10841" y="220"/>
                  <a:pt x="10810" y="205"/>
                  <a:pt x="10786" y="200"/>
                </a:cubicBezTo>
                <a:cubicBezTo>
                  <a:pt x="10761" y="196"/>
                  <a:pt x="10730" y="186"/>
                  <a:pt x="10717" y="176"/>
                </a:cubicBezTo>
                <a:cubicBezTo>
                  <a:pt x="10689" y="156"/>
                  <a:pt x="10347" y="59"/>
                  <a:pt x="10208" y="32"/>
                </a:cubicBezTo>
                <a:cubicBezTo>
                  <a:pt x="10112" y="14"/>
                  <a:pt x="9949" y="2"/>
                  <a:pt x="9794" y="0"/>
                </a:cubicBezTo>
                <a:close/>
                <a:moveTo>
                  <a:pt x="6819" y="15460"/>
                </a:moveTo>
                <a:cubicBezTo>
                  <a:pt x="6822" y="15458"/>
                  <a:pt x="6826" y="15461"/>
                  <a:pt x="6830" y="15469"/>
                </a:cubicBezTo>
                <a:cubicBezTo>
                  <a:pt x="6844" y="15495"/>
                  <a:pt x="6852" y="15616"/>
                  <a:pt x="6848" y="15739"/>
                </a:cubicBezTo>
                <a:cubicBezTo>
                  <a:pt x="6840" y="16016"/>
                  <a:pt x="6814" y="15959"/>
                  <a:pt x="6809" y="15652"/>
                </a:cubicBezTo>
                <a:cubicBezTo>
                  <a:pt x="6807" y="15524"/>
                  <a:pt x="6810" y="15466"/>
                  <a:pt x="6819" y="15460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IMG_6699.heic" descr="IMG_6699.heic"/>
          <p:cNvPicPr>
            <a:picLocks noChangeAspect="1"/>
          </p:cNvPicPr>
          <p:nvPr/>
        </p:nvPicPr>
        <p:blipFill>
          <a:blip r:embed="rId2"/>
          <a:srcRect l="5465" t="4404" r="21154" b="7587"/>
          <a:stretch>
            <a:fillRect/>
          </a:stretch>
        </p:blipFill>
        <p:spPr>
          <a:xfrm>
            <a:off x="1469022" y="1406742"/>
            <a:ext cx="2442581" cy="390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2" h="21432" extrusionOk="0">
                <a:moveTo>
                  <a:pt x="12424" y="2"/>
                </a:moveTo>
                <a:cubicBezTo>
                  <a:pt x="12268" y="-7"/>
                  <a:pt x="12114" y="19"/>
                  <a:pt x="11959" y="32"/>
                </a:cubicBezTo>
                <a:cubicBezTo>
                  <a:pt x="11525" y="70"/>
                  <a:pt x="11084" y="13"/>
                  <a:pt x="10645" y="8"/>
                </a:cubicBezTo>
                <a:cubicBezTo>
                  <a:pt x="10262" y="4"/>
                  <a:pt x="9872" y="40"/>
                  <a:pt x="9520" y="151"/>
                </a:cubicBezTo>
                <a:cubicBezTo>
                  <a:pt x="9043" y="300"/>
                  <a:pt x="8704" y="567"/>
                  <a:pt x="8401" y="839"/>
                </a:cubicBezTo>
                <a:cubicBezTo>
                  <a:pt x="8105" y="1106"/>
                  <a:pt x="7833" y="1383"/>
                  <a:pt x="7588" y="1668"/>
                </a:cubicBezTo>
                <a:cubicBezTo>
                  <a:pt x="7101" y="2235"/>
                  <a:pt x="6723" y="2834"/>
                  <a:pt x="6341" y="3431"/>
                </a:cubicBezTo>
                <a:cubicBezTo>
                  <a:pt x="6208" y="3641"/>
                  <a:pt x="6069" y="3858"/>
                  <a:pt x="6093" y="4086"/>
                </a:cubicBezTo>
                <a:cubicBezTo>
                  <a:pt x="6112" y="4267"/>
                  <a:pt x="6234" y="4435"/>
                  <a:pt x="6278" y="4613"/>
                </a:cubicBezTo>
                <a:cubicBezTo>
                  <a:pt x="6323" y="4800"/>
                  <a:pt x="6283" y="4990"/>
                  <a:pt x="6221" y="5176"/>
                </a:cubicBezTo>
                <a:cubicBezTo>
                  <a:pt x="6163" y="5347"/>
                  <a:pt x="6084" y="5518"/>
                  <a:pt x="6086" y="5695"/>
                </a:cubicBezTo>
                <a:cubicBezTo>
                  <a:pt x="6088" y="5837"/>
                  <a:pt x="6140" y="5976"/>
                  <a:pt x="6241" y="6103"/>
                </a:cubicBezTo>
                <a:cubicBezTo>
                  <a:pt x="6013" y="6370"/>
                  <a:pt x="5835" y="6653"/>
                  <a:pt x="5714" y="6946"/>
                </a:cubicBezTo>
                <a:cubicBezTo>
                  <a:pt x="5581" y="7267"/>
                  <a:pt x="5516" y="7599"/>
                  <a:pt x="5521" y="7931"/>
                </a:cubicBezTo>
                <a:cubicBezTo>
                  <a:pt x="4924" y="8198"/>
                  <a:pt x="4336" y="8466"/>
                  <a:pt x="3756" y="8738"/>
                </a:cubicBezTo>
                <a:cubicBezTo>
                  <a:pt x="3243" y="8978"/>
                  <a:pt x="2736" y="9221"/>
                  <a:pt x="2292" y="9507"/>
                </a:cubicBezTo>
                <a:cubicBezTo>
                  <a:pt x="2013" y="9688"/>
                  <a:pt x="1757" y="9887"/>
                  <a:pt x="1532" y="10099"/>
                </a:cubicBezTo>
                <a:cubicBezTo>
                  <a:pt x="1327" y="10292"/>
                  <a:pt x="1147" y="10496"/>
                  <a:pt x="901" y="10668"/>
                </a:cubicBezTo>
                <a:cubicBezTo>
                  <a:pt x="646" y="10846"/>
                  <a:pt x="326" y="10987"/>
                  <a:pt x="148" y="11208"/>
                </a:cubicBezTo>
                <a:cubicBezTo>
                  <a:pt x="-162" y="11591"/>
                  <a:pt x="89" y="12024"/>
                  <a:pt x="236" y="12431"/>
                </a:cubicBezTo>
                <a:cubicBezTo>
                  <a:pt x="324" y="12675"/>
                  <a:pt x="383" y="12948"/>
                  <a:pt x="712" y="13119"/>
                </a:cubicBezTo>
                <a:cubicBezTo>
                  <a:pt x="1002" y="13270"/>
                  <a:pt x="1414" y="13278"/>
                  <a:pt x="1741" y="13159"/>
                </a:cubicBezTo>
                <a:cubicBezTo>
                  <a:pt x="1931" y="13090"/>
                  <a:pt x="2081" y="12979"/>
                  <a:pt x="2285" y="12927"/>
                </a:cubicBezTo>
                <a:cubicBezTo>
                  <a:pt x="2412" y="12895"/>
                  <a:pt x="2553" y="12888"/>
                  <a:pt x="2670" y="12843"/>
                </a:cubicBezTo>
                <a:cubicBezTo>
                  <a:pt x="2799" y="12793"/>
                  <a:pt x="2876" y="12708"/>
                  <a:pt x="2947" y="12624"/>
                </a:cubicBezTo>
                <a:cubicBezTo>
                  <a:pt x="3143" y="12393"/>
                  <a:pt x="3323" y="12157"/>
                  <a:pt x="3545" y="11935"/>
                </a:cubicBezTo>
                <a:cubicBezTo>
                  <a:pt x="3799" y="11682"/>
                  <a:pt x="4103" y="11453"/>
                  <a:pt x="4457" y="11253"/>
                </a:cubicBezTo>
                <a:cubicBezTo>
                  <a:pt x="4678" y="11128"/>
                  <a:pt x="4916" y="11015"/>
                  <a:pt x="5169" y="10916"/>
                </a:cubicBezTo>
                <a:cubicBezTo>
                  <a:pt x="5110" y="11188"/>
                  <a:pt x="4995" y="11452"/>
                  <a:pt x="4824" y="11702"/>
                </a:cubicBezTo>
                <a:cubicBezTo>
                  <a:pt x="4672" y="11926"/>
                  <a:pt x="4471" y="12144"/>
                  <a:pt x="4409" y="12390"/>
                </a:cubicBezTo>
                <a:cubicBezTo>
                  <a:pt x="4371" y="12538"/>
                  <a:pt x="4389" y="12689"/>
                  <a:pt x="4399" y="12839"/>
                </a:cubicBezTo>
                <a:cubicBezTo>
                  <a:pt x="4409" y="12990"/>
                  <a:pt x="4425" y="13148"/>
                  <a:pt x="4588" y="13251"/>
                </a:cubicBezTo>
                <a:cubicBezTo>
                  <a:pt x="4733" y="13342"/>
                  <a:pt x="4940" y="13362"/>
                  <a:pt x="5131" y="13377"/>
                </a:cubicBezTo>
                <a:cubicBezTo>
                  <a:pt x="5318" y="13392"/>
                  <a:pt x="5503" y="13397"/>
                  <a:pt x="5648" y="13322"/>
                </a:cubicBezTo>
                <a:cubicBezTo>
                  <a:pt x="5757" y="13266"/>
                  <a:pt x="5809" y="13169"/>
                  <a:pt x="5947" y="13143"/>
                </a:cubicBezTo>
                <a:cubicBezTo>
                  <a:pt x="6185" y="13098"/>
                  <a:pt x="6323" y="13282"/>
                  <a:pt x="6529" y="13347"/>
                </a:cubicBezTo>
                <a:cubicBezTo>
                  <a:pt x="6686" y="13397"/>
                  <a:pt x="6883" y="13382"/>
                  <a:pt x="6976" y="13482"/>
                </a:cubicBezTo>
                <a:cubicBezTo>
                  <a:pt x="7090" y="13606"/>
                  <a:pt x="6883" y="13728"/>
                  <a:pt x="6827" y="13861"/>
                </a:cubicBezTo>
                <a:cubicBezTo>
                  <a:pt x="6783" y="13967"/>
                  <a:pt x="6845" y="14079"/>
                  <a:pt x="6814" y="14187"/>
                </a:cubicBezTo>
                <a:cubicBezTo>
                  <a:pt x="6767" y="14348"/>
                  <a:pt x="6516" y="14474"/>
                  <a:pt x="6548" y="14646"/>
                </a:cubicBezTo>
                <a:cubicBezTo>
                  <a:pt x="6571" y="14769"/>
                  <a:pt x="6740" y="14853"/>
                  <a:pt x="6872" y="14946"/>
                </a:cubicBezTo>
                <a:cubicBezTo>
                  <a:pt x="7205" y="15178"/>
                  <a:pt x="7331" y="15504"/>
                  <a:pt x="7155" y="15798"/>
                </a:cubicBezTo>
                <a:cubicBezTo>
                  <a:pt x="7051" y="15972"/>
                  <a:pt x="6846" y="16115"/>
                  <a:pt x="6743" y="16290"/>
                </a:cubicBezTo>
                <a:cubicBezTo>
                  <a:pt x="6696" y="16369"/>
                  <a:pt x="6672" y="16454"/>
                  <a:pt x="6674" y="16539"/>
                </a:cubicBezTo>
                <a:cubicBezTo>
                  <a:pt x="6676" y="16628"/>
                  <a:pt x="6706" y="16716"/>
                  <a:pt x="6729" y="16804"/>
                </a:cubicBezTo>
                <a:cubicBezTo>
                  <a:pt x="6843" y="17248"/>
                  <a:pt x="6769" y="17698"/>
                  <a:pt x="6669" y="18142"/>
                </a:cubicBezTo>
                <a:cubicBezTo>
                  <a:pt x="6633" y="18303"/>
                  <a:pt x="6594" y="18467"/>
                  <a:pt x="6636" y="18628"/>
                </a:cubicBezTo>
                <a:cubicBezTo>
                  <a:pt x="6680" y="18793"/>
                  <a:pt x="6806" y="18943"/>
                  <a:pt x="6905" y="19098"/>
                </a:cubicBezTo>
                <a:cubicBezTo>
                  <a:pt x="7082" y="19378"/>
                  <a:pt x="7165" y="19674"/>
                  <a:pt x="7231" y="19968"/>
                </a:cubicBezTo>
                <a:cubicBezTo>
                  <a:pt x="7301" y="20284"/>
                  <a:pt x="7359" y="20612"/>
                  <a:pt x="7675" y="20863"/>
                </a:cubicBezTo>
                <a:cubicBezTo>
                  <a:pt x="7906" y="21046"/>
                  <a:pt x="8245" y="21157"/>
                  <a:pt x="8591" y="21246"/>
                </a:cubicBezTo>
                <a:cubicBezTo>
                  <a:pt x="9434" y="21465"/>
                  <a:pt x="10451" y="21571"/>
                  <a:pt x="11180" y="21103"/>
                </a:cubicBezTo>
                <a:cubicBezTo>
                  <a:pt x="11516" y="20887"/>
                  <a:pt x="11630" y="20597"/>
                  <a:pt x="11645" y="20317"/>
                </a:cubicBezTo>
                <a:cubicBezTo>
                  <a:pt x="11664" y="19971"/>
                  <a:pt x="11537" y="19612"/>
                  <a:pt x="11154" y="19327"/>
                </a:cubicBezTo>
                <a:cubicBezTo>
                  <a:pt x="10778" y="19047"/>
                  <a:pt x="10174" y="18900"/>
                  <a:pt x="9618" y="18711"/>
                </a:cubicBezTo>
                <a:cubicBezTo>
                  <a:pt x="9488" y="18666"/>
                  <a:pt x="9360" y="18619"/>
                  <a:pt x="9254" y="18553"/>
                </a:cubicBezTo>
                <a:cubicBezTo>
                  <a:pt x="8911" y="18340"/>
                  <a:pt x="8895" y="18015"/>
                  <a:pt x="8780" y="17724"/>
                </a:cubicBezTo>
                <a:cubicBezTo>
                  <a:pt x="8717" y="17564"/>
                  <a:pt x="8616" y="17406"/>
                  <a:pt x="8613" y="17238"/>
                </a:cubicBezTo>
                <a:cubicBezTo>
                  <a:pt x="8610" y="17058"/>
                  <a:pt x="8719" y="16886"/>
                  <a:pt x="8742" y="16706"/>
                </a:cubicBezTo>
                <a:cubicBezTo>
                  <a:pt x="8774" y="16463"/>
                  <a:pt x="8648" y="16228"/>
                  <a:pt x="8518" y="15998"/>
                </a:cubicBezTo>
                <a:cubicBezTo>
                  <a:pt x="8372" y="15739"/>
                  <a:pt x="8217" y="15465"/>
                  <a:pt x="8336" y="15195"/>
                </a:cubicBezTo>
                <a:cubicBezTo>
                  <a:pt x="8381" y="15092"/>
                  <a:pt x="8467" y="14998"/>
                  <a:pt x="8565" y="14910"/>
                </a:cubicBezTo>
                <a:cubicBezTo>
                  <a:pt x="8670" y="14817"/>
                  <a:pt x="8793" y="14726"/>
                  <a:pt x="8822" y="14613"/>
                </a:cubicBezTo>
                <a:cubicBezTo>
                  <a:pt x="8857" y="14477"/>
                  <a:pt x="8747" y="14348"/>
                  <a:pt x="8708" y="14214"/>
                </a:cubicBezTo>
                <a:cubicBezTo>
                  <a:pt x="8657" y="14036"/>
                  <a:pt x="8730" y="13853"/>
                  <a:pt x="8908" y="13711"/>
                </a:cubicBezTo>
                <a:cubicBezTo>
                  <a:pt x="9270" y="13727"/>
                  <a:pt x="9633" y="13739"/>
                  <a:pt x="9996" y="13745"/>
                </a:cubicBezTo>
                <a:cubicBezTo>
                  <a:pt x="10484" y="13754"/>
                  <a:pt x="10973" y="13754"/>
                  <a:pt x="11461" y="13745"/>
                </a:cubicBezTo>
                <a:cubicBezTo>
                  <a:pt x="11411" y="13824"/>
                  <a:pt x="11383" y="13908"/>
                  <a:pt x="11378" y="13993"/>
                </a:cubicBezTo>
                <a:cubicBezTo>
                  <a:pt x="11374" y="14075"/>
                  <a:pt x="11391" y="14159"/>
                  <a:pt x="11375" y="14241"/>
                </a:cubicBezTo>
                <a:cubicBezTo>
                  <a:pt x="11351" y="14359"/>
                  <a:pt x="11259" y="14470"/>
                  <a:pt x="11263" y="14589"/>
                </a:cubicBezTo>
                <a:cubicBezTo>
                  <a:pt x="11265" y="14698"/>
                  <a:pt x="11345" y="14796"/>
                  <a:pt x="11418" y="14894"/>
                </a:cubicBezTo>
                <a:cubicBezTo>
                  <a:pt x="11557" y="15081"/>
                  <a:pt x="11674" y="15270"/>
                  <a:pt x="11678" y="15475"/>
                </a:cubicBezTo>
                <a:cubicBezTo>
                  <a:pt x="11682" y="15705"/>
                  <a:pt x="11540" y="15926"/>
                  <a:pt x="11440" y="16147"/>
                </a:cubicBezTo>
                <a:cubicBezTo>
                  <a:pt x="11391" y="16256"/>
                  <a:pt x="11352" y="16366"/>
                  <a:pt x="11394" y="16475"/>
                </a:cubicBezTo>
                <a:cubicBezTo>
                  <a:pt x="11438" y="16591"/>
                  <a:pt x="11568" y="16684"/>
                  <a:pt x="11678" y="16782"/>
                </a:cubicBezTo>
                <a:cubicBezTo>
                  <a:pt x="11826" y="16913"/>
                  <a:pt x="11944" y="17056"/>
                  <a:pt x="12049" y="17203"/>
                </a:cubicBezTo>
                <a:cubicBezTo>
                  <a:pt x="12164" y="17364"/>
                  <a:pt x="12265" y="17532"/>
                  <a:pt x="12436" y="17673"/>
                </a:cubicBezTo>
                <a:cubicBezTo>
                  <a:pt x="12617" y="17823"/>
                  <a:pt x="12868" y="17937"/>
                  <a:pt x="12986" y="18111"/>
                </a:cubicBezTo>
                <a:cubicBezTo>
                  <a:pt x="13032" y="18177"/>
                  <a:pt x="13054" y="18250"/>
                  <a:pt x="13114" y="18311"/>
                </a:cubicBezTo>
                <a:cubicBezTo>
                  <a:pt x="13190" y="18390"/>
                  <a:pt x="13317" y="18441"/>
                  <a:pt x="13412" y="18511"/>
                </a:cubicBezTo>
                <a:cubicBezTo>
                  <a:pt x="13514" y="18586"/>
                  <a:pt x="13574" y="18679"/>
                  <a:pt x="13671" y="18756"/>
                </a:cubicBezTo>
                <a:cubicBezTo>
                  <a:pt x="13772" y="18838"/>
                  <a:pt x="13908" y="18899"/>
                  <a:pt x="14019" y="18977"/>
                </a:cubicBezTo>
                <a:cubicBezTo>
                  <a:pt x="14246" y="19138"/>
                  <a:pt x="14342" y="19352"/>
                  <a:pt x="14527" y="19532"/>
                </a:cubicBezTo>
                <a:cubicBezTo>
                  <a:pt x="14713" y="19712"/>
                  <a:pt x="14981" y="19850"/>
                  <a:pt x="15275" y="19958"/>
                </a:cubicBezTo>
                <a:cubicBezTo>
                  <a:pt x="15398" y="20003"/>
                  <a:pt x="15528" y="20042"/>
                  <a:pt x="15653" y="20085"/>
                </a:cubicBezTo>
                <a:cubicBezTo>
                  <a:pt x="17270" y="20639"/>
                  <a:pt x="18963" y="21593"/>
                  <a:pt x="20279" y="20845"/>
                </a:cubicBezTo>
                <a:cubicBezTo>
                  <a:pt x="20572" y="20679"/>
                  <a:pt x="20747" y="20464"/>
                  <a:pt x="20964" y="20284"/>
                </a:cubicBezTo>
                <a:cubicBezTo>
                  <a:pt x="21176" y="20107"/>
                  <a:pt x="21438" y="19931"/>
                  <a:pt x="21398" y="19709"/>
                </a:cubicBezTo>
                <a:cubicBezTo>
                  <a:pt x="21370" y="19552"/>
                  <a:pt x="21199" y="19435"/>
                  <a:pt x="21022" y="19320"/>
                </a:cubicBezTo>
                <a:cubicBezTo>
                  <a:pt x="20538" y="19005"/>
                  <a:pt x="20005" y="18618"/>
                  <a:pt x="19216" y="18514"/>
                </a:cubicBezTo>
                <a:cubicBezTo>
                  <a:pt x="18736" y="18451"/>
                  <a:pt x="18240" y="18513"/>
                  <a:pt x="17752" y="18486"/>
                </a:cubicBezTo>
                <a:cubicBezTo>
                  <a:pt x="17288" y="18461"/>
                  <a:pt x="16853" y="18352"/>
                  <a:pt x="16423" y="18273"/>
                </a:cubicBezTo>
                <a:cubicBezTo>
                  <a:pt x="16114" y="18215"/>
                  <a:pt x="15799" y="18168"/>
                  <a:pt x="15530" y="18045"/>
                </a:cubicBezTo>
                <a:cubicBezTo>
                  <a:pt x="15381" y="17976"/>
                  <a:pt x="15256" y="17886"/>
                  <a:pt x="15091" y="17832"/>
                </a:cubicBezTo>
                <a:cubicBezTo>
                  <a:pt x="14903" y="17771"/>
                  <a:pt x="14685" y="17764"/>
                  <a:pt x="14481" y="17731"/>
                </a:cubicBezTo>
                <a:cubicBezTo>
                  <a:pt x="14296" y="17701"/>
                  <a:pt x="14135" y="17655"/>
                  <a:pt x="14024" y="17571"/>
                </a:cubicBezTo>
                <a:cubicBezTo>
                  <a:pt x="13834" y="17428"/>
                  <a:pt x="13847" y="17211"/>
                  <a:pt x="13633" y="17075"/>
                </a:cubicBezTo>
                <a:cubicBezTo>
                  <a:pt x="13551" y="17024"/>
                  <a:pt x="13440" y="16990"/>
                  <a:pt x="13372" y="16930"/>
                </a:cubicBezTo>
                <a:cubicBezTo>
                  <a:pt x="13232" y="16805"/>
                  <a:pt x="13310" y="16662"/>
                  <a:pt x="13329" y="16523"/>
                </a:cubicBezTo>
                <a:cubicBezTo>
                  <a:pt x="13354" y="16345"/>
                  <a:pt x="13271" y="16163"/>
                  <a:pt x="13190" y="15982"/>
                </a:cubicBezTo>
                <a:cubicBezTo>
                  <a:pt x="13028" y="15619"/>
                  <a:pt x="12885" y="15226"/>
                  <a:pt x="13159" y="14883"/>
                </a:cubicBezTo>
                <a:cubicBezTo>
                  <a:pt x="13280" y="14730"/>
                  <a:pt x="13480" y="14581"/>
                  <a:pt x="13397" y="14418"/>
                </a:cubicBezTo>
                <a:cubicBezTo>
                  <a:pt x="13338" y="14304"/>
                  <a:pt x="13146" y="14234"/>
                  <a:pt x="13102" y="14118"/>
                </a:cubicBezTo>
                <a:cubicBezTo>
                  <a:pt x="13058" y="14003"/>
                  <a:pt x="13165" y="13894"/>
                  <a:pt x="13190" y="13781"/>
                </a:cubicBezTo>
                <a:cubicBezTo>
                  <a:pt x="13220" y="13644"/>
                  <a:pt x="13134" y="13508"/>
                  <a:pt x="12962" y="13421"/>
                </a:cubicBezTo>
                <a:cubicBezTo>
                  <a:pt x="13396" y="13374"/>
                  <a:pt x="13822" y="13303"/>
                  <a:pt x="14236" y="13210"/>
                </a:cubicBezTo>
                <a:cubicBezTo>
                  <a:pt x="14611" y="13126"/>
                  <a:pt x="14976" y="13023"/>
                  <a:pt x="15325" y="12903"/>
                </a:cubicBezTo>
                <a:cubicBezTo>
                  <a:pt x="15400" y="12700"/>
                  <a:pt x="15442" y="12492"/>
                  <a:pt x="15455" y="12284"/>
                </a:cubicBezTo>
                <a:cubicBezTo>
                  <a:pt x="15471" y="12000"/>
                  <a:pt x="15430" y="11717"/>
                  <a:pt x="15331" y="11440"/>
                </a:cubicBezTo>
                <a:cubicBezTo>
                  <a:pt x="15921" y="11624"/>
                  <a:pt x="16465" y="11852"/>
                  <a:pt x="16956" y="12119"/>
                </a:cubicBezTo>
                <a:cubicBezTo>
                  <a:pt x="17589" y="12462"/>
                  <a:pt x="18295" y="12900"/>
                  <a:pt x="19131" y="12709"/>
                </a:cubicBezTo>
                <a:cubicBezTo>
                  <a:pt x="19408" y="12646"/>
                  <a:pt x="19619" y="12510"/>
                  <a:pt x="19764" y="12353"/>
                </a:cubicBezTo>
                <a:cubicBezTo>
                  <a:pt x="19912" y="12192"/>
                  <a:pt x="19993" y="12009"/>
                  <a:pt x="19995" y="11820"/>
                </a:cubicBezTo>
                <a:cubicBezTo>
                  <a:pt x="20239" y="11595"/>
                  <a:pt x="20294" y="11313"/>
                  <a:pt x="20152" y="11061"/>
                </a:cubicBezTo>
                <a:cubicBezTo>
                  <a:pt x="20003" y="10796"/>
                  <a:pt x="19658" y="10601"/>
                  <a:pt x="19333" y="10402"/>
                </a:cubicBezTo>
                <a:cubicBezTo>
                  <a:pt x="19072" y="10242"/>
                  <a:pt x="18823" y="10075"/>
                  <a:pt x="18531" y="9937"/>
                </a:cubicBezTo>
                <a:cubicBezTo>
                  <a:pt x="18234" y="9796"/>
                  <a:pt x="17897" y="9690"/>
                  <a:pt x="17597" y="9551"/>
                </a:cubicBezTo>
                <a:cubicBezTo>
                  <a:pt x="17123" y="9330"/>
                  <a:pt x="16738" y="9025"/>
                  <a:pt x="16230" y="8832"/>
                </a:cubicBezTo>
                <a:cubicBezTo>
                  <a:pt x="15748" y="8648"/>
                  <a:pt x="15178" y="8567"/>
                  <a:pt x="14825" y="8278"/>
                </a:cubicBezTo>
                <a:cubicBezTo>
                  <a:pt x="14411" y="7939"/>
                  <a:pt x="14513" y="7484"/>
                  <a:pt x="14545" y="7059"/>
                </a:cubicBezTo>
                <a:cubicBezTo>
                  <a:pt x="14601" y="6303"/>
                  <a:pt x="14364" y="5547"/>
                  <a:pt x="14339" y="4789"/>
                </a:cubicBezTo>
                <a:cubicBezTo>
                  <a:pt x="14334" y="4626"/>
                  <a:pt x="14332" y="4453"/>
                  <a:pt x="14167" y="4325"/>
                </a:cubicBezTo>
                <a:cubicBezTo>
                  <a:pt x="14075" y="4253"/>
                  <a:pt x="13941" y="4207"/>
                  <a:pt x="13795" y="4197"/>
                </a:cubicBezTo>
                <a:cubicBezTo>
                  <a:pt x="13850" y="3967"/>
                  <a:pt x="13844" y="3733"/>
                  <a:pt x="13779" y="3505"/>
                </a:cubicBezTo>
                <a:cubicBezTo>
                  <a:pt x="13742" y="3373"/>
                  <a:pt x="13684" y="3243"/>
                  <a:pt x="13571" y="3130"/>
                </a:cubicBezTo>
                <a:cubicBezTo>
                  <a:pt x="13445" y="3005"/>
                  <a:pt x="13257" y="2908"/>
                  <a:pt x="13143" y="2778"/>
                </a:cubicBezTo>
                <a:cubicBezTo>
                  <a:pt x="12911" y="2514"/>
                  <a:pt x="13008" y="2212"/>
                  <a:pt x="13157" y="1932"/>
                </a:cubicBezTo>
                <a:cubicBezTo>
                  <a:pt x="13292" y="1677"/>
                  <a:pt x="13471" y="1411"/>
                  <a:pt x="13788" y="1210"/>
                </a:cubicBezTo>
                <a:cubicBezTo>
                  <a:pt x="13904" y="1136"/>
                  <a:pt x="14042" y="1065"/>
                  <a:pt x="14072" y="962"/>
                </a:cubicBezTo>
                <a:cubicBezTo>
                  <a:pt x="14113" y="826"/>
                  <a:pt x="13957" y="710"/>
                  <a:pt x="13802" y="608"/>
                </a:cubicBezTo>
                <a:cubicBezTo>
                  <a:pt x="13512" y="419"/>
                  <a:pt x="13216" y="234"/>
                  <a:pt x="12860" y="102"/>
                </a:cubicBezTo>
                <a:cubicBezTo>
                  <a:pt x="12727" y="53"/>
                  <a:pt x="12583" y="11"/>
                  <a:pt x="12424" y="2"/>
                </a:cubicBezTo>
                <a:close/>
              </a:path>
            </a:pathLst>
          </a:custGeom>
          <a:ln w="3175">
            <a:miter lim="400000"/>
          </a:ln>
        </p:spPr>
      </p:pic>
      <p:pic>
        <p:nvPicPr>
          <p:cNvPr id="2" name="截圖 2024-12-22 晚上11.34.59.png" descr="截圖 2024-12-22 晚上11.34.59.png">
            <a:extLst>
              <a:ext uri="{FF2B5EF4-FFF2-40B4-BE49-F238E27FC236}">
                <a16:creationId xmlns:a16="http://schemas.microsoft.com/office/drawing/2014/main" id="{9D173053-7258-64C1-CFD4-59026836B6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88" t="1701" r="1969" b="935"/>
          <a:stretch>
            <a:fillRect/>
          </a:stretch>
        </p:blipFill>
        <p:spPr>
          <a:xfrm>
            <a:off x="1802084" y="5987488"/>
            <a:ext cx="2109519" cy="300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8" h="21586" extrusionOk="0">
                <a:moveTo>
                  <a:pt x="12588" y="2"/>
                </a:moveTo>
                <a:cubicBezTo>
                  <a:pt x="12355" y="-2"/>
                  <a:pt x="12110" y="2"/>
                  <a:pt x="12023" y="15"/>
                </a:cubicBezTo>
                <a:cubicBezTo>
                  <a:pt x="11943" y="27"/>
                  <a:pt x="11837" y="41"/>
                  <a:pt x="11789" y="46"/>
                </a:cubicBezTo>
                <a:cubicBezTo>
                  <a:pt x="11742" y="52"/>
                  <a:pt x="11704" y="64"/>
                  <a:pt x="11704" y="73"/>
                </a:cubicBezTo>
                <a:cubicBezTo>
                  <a:pt x="11704" y="82"/>
                  <a:pt x="11663" y="90"/>
                  <a:pt x="11613" y="90"/>
                </a:cubicBezTo>
                <a:cubicBezTo>
                  <a:pt x="11562" y="90"/>
                  <a:pt x="11514" y="99"/>
                  <a:pt x="11505" y="109"/>
                </a:cubicBezTo>
                <a:cubicBezTo>
                  <a:pt x="11496" y="119"/>
                  <a:pt x="11393" y="127"/>
                  <a:pt x="11277" y="127"/>
                </a:cubicBezTo>
                <a:cubicBezTo>
                  <a:pt x="11162" y="127"/>
                  <a:pt x="11061" y="136"/>
                  <a:pt x="11052" y="146"/>
                </a:cubicBezTo>
                <a:cubicBezTo>
                  <a:pt x="11043" y="156"/>
                  <a:pt x="10993" y="165"/>
                  <a:pt x="10940" y="165"/>
                </a:cubicBezTo>
                <a:cubicBezTo>
                  <a:pt x="10840" y="165"/>
                  <a:pt x="10639" y="217"/>
                  <a:pt x="10639" y="243"/>
                </a:cubicBezTo>
                <a:cubicBezTo>
                  <a:pt x="10639" y="251"/>
                  <a:pt x="10609" y="259"/>
                  <a:pt x="10572" y="259"/>
                </a:cubicBezTo>
                <a:cubicBezTo>
                  <a:pt x="10536" y="259"/>
                  <a:pt x="10505" y="265"/>
                  <a:pt x="10505" y="273"/>
                </a:cubicBezTo>
                <a:cubicBezTo>
                  <a:pt x="10505" y="281"/>
                  <a:pt x="10456" y="303"/>
                  <a:pt x="10394" y="321"/>
                </a:cubicBezTo>
                <a:cubicBezTo>
                  <a:pt x="10331" y="340"/>
                  <a:pt x="10256" y="361"/>
                  <a:pt x="10227" y="370"/>
                </a:cubicBezTo>
                <a:cubicBezTo>
                  <a:pt x="10151" y="393"/>
                  <a:pt x="9868" y="463"/>
                  <a:pt x="9770" y="484"/>
                </a:cubicBezTo>
                <a:cubicBezTo>
                  <a:pt x="9724" y="494"/>
                  <a:pt x="9672" y="514"/>
                  <a:pt x="9654" y="530"/>
                </a:cubicBezTo>
                <a:cubicBezTo>
                  <a:pt x="9636" y="545"/>
                  <a:pt x="9603" y="557"/>
                  <a:pt x="9579" y="557"/>
                </a:cubicBezTo>
                <a:cubicBezTo>
                  <a:pt x="9555" y="557"/>
                  <a:pt x="9502" y="578"/>
                  <a:pt x="9463" y="604"/>
                </a:cubicBezTo>
                <a:cubicBezTo>
                  <a:pt x="9423" y="629"/>
                  <a:pt x="9379" y="651"/>
                  <a:pt x="9365" y="651"/>
                </a:cubicBezTo>
                <a:cubicBezTo>
                  <a:pt x="9352" y="651"/>
                  <a:pt x="9327" y="662"/>
                  <a:pt x="9308" y="678"/>
                </a:cubicBezTo>
                <a:cubicBezTo>
                  <a:pt x="9290" y="693"/>
                  <a:pt x="9254" y="706"/>
                  <a:pt x="9227" y="706"/>
                </a:cubicBezTo>
                <a:cubicBezTo>
                  <a:pt x="9172" y="706"/>
                  <a:pt x="8820" y="820"/>
                  <a:pt x="8807" y="842"/>
                </a:cubicBezTo>
                <a:cubicBezTo>
                  <a:pt x="8802" y="850"/>
                  <a:pt x="8787" y="856"/>
                  <a:pt x="8774" y="856"/>
                </a:cubicBezTo>
                <a:cubicBezTo>
                  <a:pt x="8717" y="856"/>
                  <a:pt x="8644" y="934"/>
                  <a:pt x="8644" y="994"/>
                </a:cubicBezTo>
                <a:cubicBezTo>
                  <a:pt x="8644" y="1030"/>
                  <a:pt x="8625" y="1067"/>
                  <a:pt x="8601" y="1081"/>
                </a:cubicBezTo>
                <a:cubicBezTo>
                  <a:pt x="8569" y="1100"/>
                  <a:pt x="8561" y="1125"/>
                  <a:pt x="8573" y="1184"/>
                </a:cubicBezTo>
                <a:cubicBezTo>
                  <a:pt x="8588" y="1261"/>
                  <a:pt x="8585" y="1265"/>
                  <a:pt x="8358" y="1434"/>
                </a:cubicBezTo>
                <a:cubicBezTo>
                  <a:pt x="8231" y="1527"/>
                  <a:pt x="8118" y="1603"/>
                  <a:pt x="8106" y="1603"/>
                </a:cubicBezTo>
                <a:cubicBezTo>
                  <a:pt x="8081" y="1603"/>
                  <a:pt x="8061" y="1613"/>
                  <a:pt x="7941" y="1686"/>
                </a:cubicBezTo>
                <a:cubicBezTo>
                  <a:pt x="7898" y="1712"/>
                  <a:pt x="7830" y="1734"/>
                  <a:pt x="7789" y="1734"/>
                </a:cubicBezTo>
                <a:cubicBezTo>
                  <a:pt x="7748" y="1734"/>
                  <a:pt x="7708" y="1743"/>
                  <a:pt x="7699" y="1753"/>
                </a:cubicBezTo>
                <a:cubicBezTo>
                  <a:pt x="7690" y="1763"/>
                  <a:pt x="7642" y="1771"/>
                  <a:pt x="7591" y="1771"/>
                </a:cubicBezTo>
                <a:cubicBezTo>
                  <a:pt x="7541" y="1771"/>
                  <a:pt x="7498" y="1780"/>
                  <a:pt x="7498" y="1790"/>
                </a:cubicBezTo>
                <a:cubicBezTo>
                  <a:pt x="7498" y="1800"/>
                  <a:pt x="7465" y="1809"/>
                  <a:pt x="7423" y="1809"/>
                </a:cubicBezTo>
                <a:cubicBezTo>
                  <a:pt x="7381" y="1809"/>
                  <a:pt x="7290" y="1830"/>
                  <a:pt x="7222" y="1856"/>
                </a:cubicBezTo>
                <a:cubicBezTo>
                  <a:pt x="7153" y="1881"/>
                  <a:pt x="7080" y="1901"/>
                  <a:pt x="7059" y="1901"/>
                </a:cubicBezTo>
                <a:cubicBezTo>
                  <a:pt x="7038" y="1901"/>
                  <a:pt x="7021" y="1910"/>
                  <a:pt x="7021" y="1920"/>
                </a:cubicBezTo>
                <a:cubicBezTo>
                  <a:pt x="7021" y="1929"/>
                  <a:pt x="6981" y="1942"/>
                  <a:pt x="6933" y="1950"/>
                </a:cubicBezTo>
                <a:cubicBezTo>
                  <a:pt x="6886" y="1957"/>
                  <a:pt x="6841" y="1967"/>
                  <a:pt x="6834" y="1974"/>
                </a:cubicBezTo>
                <a:cubicBezTo>
                  <a:pt x="6819" y="1987"/>
                  <a:pt x="6644" y="2046"/>
                  <a:pt x="6468" y="2098"/>
                </a:cubicBezTo>
                <a:cubicBezTo>
                  <a:pt x="6406" y="2116"/>
                  <a:pt x="6354" y="2139"/>
                  <a:pt x="6354" y="2148"/>
                </a:cubicBezTo>
                <a:cubicBezTo>
                  <a:pt x="6354" y="2157"/>
                  <a:pt x="6333" y="2164"/>
                  <a:pt x="6307" y="2165"/>
                </a:cubicBezTo>
                <a:cubicBezTo>
                  <a:pt x="6282" y="2166"/>
                  <a:pt x="6225" y="2182"/>
                  <a:pt x="6181" y="2202"/>
                </a:cubicBezTo>
                <a:cubicBezTo>
                  <a:pt x="6137" y="2222"/>
                  <a:pt x="6083" y="2243"/>
                  <a:pt x="6061" y="2251"/>
                </a:cubicBezTo>
                <a:cubicBezTo>
                  <a:pt x="6039" y="2258"/>
                  <a:pt x="6016" y="2269"/>
                  <a:pt x="6009" y="2275"/>
                </a:cubicBezTo>
                <a:cubicBezTo>
                  <a:pt x="6001" y="2281"/>
                  <a:pt x="5926" y="2309"/>
                  <a:pt x="5842" y="2337"/>
                </a:cubicBezTo>
                <a:cubicBezTo>
                  <a:pt x="5758" y="2366"/>
                  <a:pt x="5684" y="2398"/>
                  <a:pt x="5675" y="2407"/>
                </a:cubicBezTo>
                <a:cubicBezTo>
                  <a:pt x="5667" y="2417"/>
                  <a:pt x="5633" y="2424"/>
                  <a:pt x="5600" y="2424"/>
                </a:cubicBezTo>
                <a:cubicBezTo>
                  <a:pt x="5567" y="2424"/>
                  <a:pt x="5514" y="2441"/>
                  <a:pt x="5482" y="2462"/>
                </a:cubicBezTo>
                <a:cubicBezTo>
                  <a:pt x="5451" y="2482"/>
                  <a:pt x="5412" y="2500"/>
                  <a:pt x="5397" y="2500"/>
                </a:cubicBezTo>
                <a:cubicBezTo>
                  <a:pt x="5382" y="2500"/>
                  <a:pt x="5371" y="2512"/>
                  <a:pt x="5371" y="2527"/>
                </a:cubicBezTo>
                <a:cubicBezTo>
                  <a:pt x="5371" y="2543"/>
                  <a:pt x="5359" y="2556"/>
                  <a:pt x="5346" y="2556"/>
                </a:cubicBezTo>
                <a:cubicBezTo>
                  <a:pt x="5324" y="2556"/>
                  <a:pt x="5207" y="2635"/>
                  <a:pt x="4968" y="2812"/>
                </a:cubicBezTo>
                <a:cubicBezTo>
                  <a:pt x="4916" y="2851"/>
                  <a:pt x="4822" y="2954"/>
                  <a:pt x="4757" y="3040"/>
                </a:cubicBezTo>
                <a:cubicBezTo>
                  <a:pt x="4692" y="3127"/>
                  <a:pt x="4600" y="3228"/>
                  <a:pt x="4552" y="3264"/>
                </a:cubicBezTo>
                <a:cubicBezTo>
                  <a:pt x="4504" y="3301"/>
                  <a:pt x="4408" y="3386"/>
                  <a:pt x="4340" y="3455"/>
                </a:cubicBezTo>
                <a:cubicBezTo>
                  <a:pt x="4220" y="3578"/>
                  <a:pt x="4218" y="3585"/>
                  <a:pt x="4194" y="3783"/>
                </a:cubicBezTo>
                <a:cubicBezTo>
                  <a:pt x="4173" y="3958"/>
                  <a:pt x="4176" y="3993"/>
                  <a:pt x="4214" y="4044"/>
                </a:cubicBezTo>
                <a:cubicBezTo>
                  <a:pt x="4239" y="4077"/>
                  <a:pt x="4278" y="4107"/>
                  <a:pt x="4302" y="4113"/>
                </a:cubicBezTo>
                <a:cubicBezTo>
                  <a:pt x="4326" y="4118"/>
                  <a:pt x="4394" y="4136"/>
                  <a:pt x="4452" y="4151"/>
                </a:cubicBezTo>
                <a:cubicBezTo>
                  <a:pt x="4511" y="4167"/>
                  <a:pt x="4633" y="4179"/>
                  <a:pt x="4724" y="4180"/>
                </a:cubicBezTo>
                <a:cubicBezTo>
                  <a:pt x="4856" y="4180"/>
                  <a:pt x="4891" y="4187"/>
                  <a:pt x="4891" y="4210"/>
                </a:cubicBezTo>
                <a:cubicBezTo>
                  <a:pt x="4891" y="4225"/>
                  <a:pt x="4872" y="4242"/>
                  <a:pt x="4850" y="4248"/>
                </a:cubicBezTo>
                <a:cubicBezTo>
                  <a:pt x="4828" y="4254"/>
                  <a:pt x="4812" y="4268"/>
                  <a:pt x="4812" y="4278"/>
                </a:cubicBezTo>
                <a:cubicBezTo>
                  <a:pt x="4812" y="4288"/>
                  <a:pt x="4664" y="4398"/>
                  <a:pt x="4485" y="4525"/>
                </a:cubicBezTo>
                <a:cubicBezTo>
                  <a:pt x="4305" y="4651"/>
                  <a:pt x="4110" y="4795"/>
                  <a:pt x="4052" y="4844"/>
                </a:cubicBezTo>
                <a:cubicBezTo>
                  <a:pt x="3993" y="4893"/>
                  <a:pt x="3933" y="4943"/>
                  <a:pt x="3916" y="4955"/>
                </a:cubicBezTo>
                <a:cubicBezTo>
                  <a:pt x="3899" y="4968"/>
                  <a:pt x="3844" y="5024"/>
                  <a:pt x="3794" y="5079"/>
                </a:cubicBezTo>
                <a:cubicBezTo>
                  <a:pt x="3611" y="5282"/>
                  <a:pt x="3507" y="5478"/>
                  <a:pt x="3507" y="5620"/>
                </a:cubicBezTo>
                <a:cubicBezTo>
                  <a:pt x="3507" y="5671"/>
                  <a:pt x="3496" y="5712"/>
                  <a:pt x="3483" y="5712"/>
                </a:cubicBezTo>
                <a:cubicBezTo>
                  <a:pt x="3449" y="5712"/>
                  <a:pt x="3341" y="5884"/>
                  <a:pt x="3282" y="6030"/>
                </a:cubicBezTo>
                <a:cubicBezTo>
                  <a:pt x="3255" y="6097"/>
                  <a:pt x="3206" y="6172"/>
                  <a:pt x="3174" y="6197"/>
                </a:cubicBezTo>
                <a:cubicBezTo>
                  <a:pt x="3085" y="6269"/>
                  <a:pt x="3005" y="6371"/>
                  <a:pt x="2951" y="6481"/>
                </a:cubicBezTo>
                <a:cubicBezTo>
                  <a:pt x="2871" y="6641"/>
                  <a:pt x="2706" y="6934"/>
                  <a:pt x="2682" y="6954"/>
                </a:cubicBezTo>
                <a:cubicBezTo>
                  <a:pt x="2671" y="6965"/>
                  <a:pt x="2647" y="7011"/>
                  <a:pt x="2629" y="7057"/>
                </a:cubicBezTo>
                <a:cubicBezTo>
                  <a:pt x="2612" y="7103"/>
                  <a:pt x="2576" y="7174"/>
                  <a:pt x="2550" y="7215"/>
                </a:cubicBezTo>
                <a:cubicBezTo>
                  <a:pt x="2477" y="7333"/>
                  <a:pt x="2464" y="7362"/>
                  <a:pt x="2455" y="7412"/>
                </a:cubicBezTo>
                <a:cubicBezTo>
                  <a:pt x="2440" y="7493"/>
                  <a:pt x="2358" y="7654"/>
                  <a:pt x="2333" y="7654"/>
                </a:cubicBezTo>
                <a:cubicBezTo>
                  <a:pt x="2320" y="7654"/>
                  <a:pt x="2310" y="7667"/>
                  <a:pt x="2310" y="7683"/>
                </a:cubicBezTo>
                <a:cubicBezTo>
                  <a:pt x="2310" y="7698"/>
                  <a:pt x="2293" y="7710"/>
                  <a:pt x="2272" y="7710"/>
                </a:cubicBezTo>
                <a:cubicBezTo>
                  <a:pt x="2239" y="7710"/>
                  <a:pt x="2132" y="7840"/>
                  <a:pt x="2101" y="7917"/>
                </a:cubicBezTo>
                <a:cubicBezTo>
                  <a:pt x="2080" y="7970"/>
                  <a:pt x="2091" y="8202"/>
                  <a:pt x="2115" y="8213"/>
                </a:cubicBezTo>
                <a:cubicBezTo>
                  <a:pt x="2129" y="8220"/>
                  <a:pt x="2160" y="8249"/>
                  <a:pt x="2182" y="8280"/>
                </a:cubicBezTo>
                <a:cubicBezTo>
                  <a:pt x="2205" y="8311"/>
                  <a:pt x="2242" y="8362"/>
                  <a:pt x="2266" y="8393"/>
                </a:cubicBezTo>
                <a:cubicBezTo>
                  <a:pt x="2290" y="8424"/>
                  <a:pt x="2308" y="8467"/>
                  <a:pt x="2308" y="8490"/>
                </a:cubicBezTo>
                <a:cubicBezTo>
                  <a:pt x="2309" y="8512"/>
                  <a:pt x="2321" y="8535"/>
                  <a:pt x="2335" y="8541"/>
                </a:cubicBezTo>
                <a:cubicBezTo>
                  <a:pt x="2348" y="8547"/>
                  <a:pt x="2367" y="8578"/>
                  <a:pt x="2378" y="8611"/>
                </a:cubicBezTo>
                <a:cubicBezTo>
                  <a:pt x="2395" y="8668"/>
                  <a:pt x="2439" y="8736"/>
                  <a:pt x="2471" y="8757"/>
                </a:cubicBezTo>
                <a:cubicBezTo>
                  <a:pt x="2532" y="8796"/>
                  <a:pt x="2811" y="9104"/>
                  <a:pt x="2871" y="9197"/>
                </a:cubicBezTo>
                <a:cubicBezTo>
                  <a:pt x="2913" y="9261"/>
                  <a:pt x="2962" y="9324"/>
                  <a:pt x="2981" y="9338"/>
                </a:cubicBezTo>
                <a:cubicBezTo>
                  <a:pt x="3045" y="9384"/>
                  <a:pt x="3129" y="9494"/>
                  <a:pt x="3148" y="9556"/>
                </a:cubicBezTo>
                <a:cubicBezTo>
                  <a:pt x="3158" y="9590"/>
                  <a:pt x="3192" y="9636"/>
                  <a:pt x="3225" y="9659"/>
                </a:cubicBezTo>
                <a:cubicBezTo>
                  <a:pt x="3293" y="9707"/>
                  <a:pt x="3362" y="9796"/>
                  <a:pt x="3420" y="9914"/>
                </a:cubicBezTo>
                <a:cubicBezTo>
                  <a:pt x="3442" y="9960"/>
                  <a:pt x="3489" y="10023"/>
                  <a:pt x="3524" y="10055"/>
                </a:cubicBezTo>
                <a:cubicBezTo>
                  <a:pt x="3558" y="10088"/>
                  <a:pt x="3587" y="10119"/>
                  <a:pt x="3587" y="10125"/>
                </a:cubicBezTo>
                <a:cubicBezTo>
                  <a:pt x="3587" y="10131"/>
                  <a:pt x="3622" y="10163"/>
                  <a:pt x="3664" y="10195"/>
                </a:cubicBezTo>
                <a:cubicBezTo>
                  <a:pt x="3706" y="10228"/>
                  <a:pt x="3757" y="10277"/>
                  <a:pt x="3778" y="10304"/>
                </a:cubicBezTo>
                <a:cubicBezTo>
                  <a:pt x="3829" y="10373"/>
                  <a:pt x="4131" y="10581"/>
                  <a:pt x="4204" y="10597"/>
                </a:cubicBezTo>
                <a:cubicBezTo>
                  <a:pt x="4358" y="10631"/>
                  <a:pt x="4699" y="10818"/>
                  <a:pt x="5117" y="11096"/>
                </a:cubicBezTo>
                <a:cubicBezTo>
                  <a:pt x="5190" y="11145"/>
                  <a:pt x="5324" y="11221"/>
                  <a:pt x="5415" y="11265"/>
                </a:cubicBezTo>
                <a:cubicBezTo>
                  <a:pt x="5610" y="11357"/>
                  <a:pt x="5652" y="11402"/>
                  <a:pt x="5495" y="11347"/>
                </a:cubicBezTo>
                <a:cubicBezTo>
                  <a:pt x="5377" y="11307"/>
                  <a:pt x="5220" y="11300"/>
                  <a:pt x="5133" y="11333"/>
                </a:cubicBezTo>
                <a:cubicBezTo>
                  <a:pt x="5104" y="11344"/>
                  <a:pt x="5025" y="11353"/>
                  <a:pt x="4958" y="11353"/>
                </a:cubicBezTo>
                <a:cubicBezTo>
                  <a:pt x="4891" y="11353"/>
                  <a:pt x="4817" y="11362"/>
                  <a:pt x="4791" y="11371"/>
                </a:cubicBezTo>
                <a:cubicBezTo>
                  <a:pt x="4705" y="11405"/>
                  <a:pt x="4507" y="11466"/>
                  <a:pt x="4485" y="11466"/>
                </a:cubicBezTo>
                <a:cubicBezTo>
                  <a:pt x="4412" y="11466"/>
                  <a:pt x="4100" y="11701"/>
                  <a:pt x="3826" y="11963"/>
                </a:cubicBezTo>
                <a:cubicBezTo>
                  <a:pt x="3738" y="12047"/>
                  <a:pt x="3666" y="12122"/>
                  <a:pt x="3666" y="12127"/>
                </a:cubicBezTo>
                <a:cubicBezTo>
                  <a:pt x="3666" y="12132"/>
                  <a:pt x="3630" y="12161"/>
                  <a:pt x="3587" y="12193"/>
                </a:cubicBezTo>
                <a:cubicBezTo>
                  <a:pt x="3543" y="12224"/>
                  <a:pt x="3507" y="12263"/>
                  <a:pt x="3507" y="12278"/>
                </a:cubicBezTo>
                <a:cubicBezTo>
                  <a:pt x="3507" y="12293"/>
                  <a:pt x="3496" y="12305"/>
                  <a:pt x="3481" y="12305"/>
                </a:cubicBezTo>
                <a:cubicBezTo>
                  <a:pt x="3466" y="12305"/>
                  <a:pt x="3454" y="12314"/>
                  <a:pt x="3454" y="12325"/>
                </a:cubicBezTo>
                <a:cubicBezTo>
                  <a:pt x="3454" y="12336"/>
                  <a:pt x="3425" y="12372"/>
                  <a:pt x="3389" y="12405"/>
                </a:cubicBezTo>
                <a:cubicBezTo>
                  <a:pt x="3354" y="12438"/>
                  <a:pt x="3316" y="12487"/>
                  <a:pt x="3306" y="12515"/>
                </a:cubicBezTo>
                <a:cubicBezTo>
                  <a:pt x="3296" y="12543"/>
                  <a:pt x="3279" y="12566"/>
                  <a:pt x="3268" y="12566"/>
                </a:cubicBezTo>
                <a:cubicBezTo>
                  <a:pt x="3256" y="12566"/>
                  <a:pt x="3233" y="12591"/>
                  <a:pt x="3215" y="12622"/>
                </a:cubicBezTo>
                <a:cubicBezTo>
                  <a:pt x="3197" y="12652"/>
                  <a:pt x="3151" y="12702"/>
                  <a:pt x="3113" y="12730"/>
                </a:cubicBezTo>
                <a:cubicBezTo>
                  <a:pt x="3075" y="12759"/>
                  <a:pt x="2992" y="12861"/>
                  <a:pt x="2926" y="12958"/>
                </a:cubicBezTo>
                <a:cubicBezTo>
                  <a:pt x="2861" y="13055"/>
                  <a:pt x="2779" y="13152"/>
                  <a:pt x="2745" y="13174"/>
                </a:cubicBezTo>
                <a:cubicBezTo>
                  <a:pt x="2663" y="13227"/>
                  <a:pt x="2523" y="13450"/>
                  <a:pt x="2506" y="13556"/>
                </a:cubicBezTo>
                <a:cubicBezTo>
                  <a:pt x="2498" y="13603"/>
                  <a:pt x="2485" y="13653"/>
                  <a:pt x="2477" y="13668"/>
                </a:cubicBezTo>
                <a:cubicBezTo>
                  <a:pt x="2469" y="13684"/>
                  <a:pt x="2461" y="13763"/>
                  <a:pt x="2459" y="13844"/>
                </a:cubicBezTo>
                <a:cubicBezTo>
                  <a:pt x="2456" y="13978"/>
                  <a:pt x="2450" y="13993"/>
                  <a:pt x="2384" y="14033"/>
                </a:cubicBezTo>
                <a:cubicBezTo>
                  <a:pt x="2344" y="14057"/>
                  <a:pt x="2304" y="14098"/>
                  <a:pt x="2294" y="14125"/>
                </a:cubicBezTo>
                <a:cubicBezTo>
                  <a:pt x="2285" y="14151"/>
                  <a:pt x="2267" y="14178"/>
                  <a:pt x="2254" y="14183"/>
                </a:cubicBezTo>
                <a:cubicBezTo>
                  <a:pt x="2241" y="14189"/>
                  <a:pt x="2229" y="14214"/>
                  <a:pt x="2229" y="14239"/>
                </a:cubicBezTo>
                <a:cubicBezTo>
                  <a:pt x="2229" y="14263"/>
                  <a:pt x="2220" y="14287"/>
                  <a:pt x="2207" y="14293"/>
                </a:cubicBezTo>
                <a:cubicBezTo>
                  <a:pt x="2194" y="14299"/>
                  <a:pt x="2174" y="14336"/>
                  <a:pt x="2164" y="14374"/>
                </a:cubicBezTo>
                <a:cubicBezTo>
                  <a:pt x="2154" y="14413"/>
                  <a:pt x="2137" y="14452"/>
                  <a:pt x="2128" y="14463"/>
                </a:cubicBezTo>
                <a:cubicBezTo>
                  <a:pt x="2093" y="14501"/>
                  <a:pt x="2090" y="14546"/>
                  <a:pt x="2085" y="14902"/>
                </a:cubicBezTo>
                <a:cubicBezTo>
                  <a:pt x="2080" y="15234"/>
                  <a:pt x="2042" y="15495"/>
                  <a:pt x="1989" y="15546"/>
                </a:cubicBezTo>
                <a:cubicBezTo>
                  <a:pt x="1979" y="15557"/>
                  <a:pt x="1961" y="15636"/>
                  <a:pt x="1951" y="15723"/>
                </a:cubicBezTo>
                <a:cubicBezTo>
                  <a:pt x="1938" y="15831"/>
                  <a:pt x="1911" y="15915"/>
                  <a:pt x="1865" y="15985"/>
                </a:cubicBezTo>
                <a:cubicBezTo>
                  <a:pt x="1764" y="16141"/>
                  <a:pt x="1741" y="16154"/>
                  <a:pt x="1561" y="16154"/>
                </a:cubicBezTo>
                <a:cubicBezTo>
                  <a:pt x="1475" y="16154"/>
                  <a:pt x="1380" y="16162"/>
                  <a:pt x="1351" y="16172"/>
                </a:cubicBezTo>
                <a:cubicBezTo>
                  <a:pt x="1322" y="16182"/>
                  <a:pt x="1275" y="16199"/>
                  <a:pt x="1246" y="16209"/>
                </a:cubicBezTo>
                <a:cubicBezTo>
                  <a:pt x="1217" y="16220"/>
                  <a:pt x="1166" y="16228"/>
                  <a:pt x="1132" y="16228"/>
                </a:cubicBezTo>
                <a:cubicBezTo>
                  <a:pt x="1045" y="16228"/>
                  <a:pt x="883" y="16290"/>
                  <a:pt x="782" y="16362"/>
                </a:cubicBezTo>
                <a:cubicBezTo>
                  <a:pt x="735" y="16396"/>
                  <a:pt x="661" y="16442"/>
                  <a:pt x="618" y="16464"/>
                </a:cubicBezTo>
                <a:cubicBezTo>
                  <a:pt x="476" y="16540"/>
                  <a:pt x="455" y="16554"/>
                  <a:pt x="390" y="16620"/>
                </a:cubicBezTo>
                <a:cubicBezTo>
                  <a:pt x="305" y="16706"/>
                  <a:pt x="260" y="16769"/>
                  <a:pt x="260" y="16798"/>
                </a:cubicBezTo>
                <a:cubicBezTo>
                  <a:pt x="260" y="16811"/>
                  <a:pt x="227" y="16871"/>
                  <a:pt x="185" y="16931"/>
                </a:cubicBezTo>
                <a:cubicBezTo>
                  <a:pt x="143" y="16991"/>
                  <a:pt x="99" y="17065"/>
                  <a:pt x="88" y="17096"/>
                </a:cubicBezTo>
                <a:cubicBezTo>
                  <a:pt x="76" y="17127"/>
                  <a:pt x="63" y="17161"/>
                  <a:pt x="59" y="17172"/>
                </a:cubicBezTo>
                <a:cubicBezTo>
                  <a:pt x="5" y="17311"/>
                  <a:pt x="-10" y="17443"/>
                  <a:pt x="6" y="17675"/>
                </a:cubicBezTo>
                <a:cubicBezTo>
                  <a:pt x="16" y="17819"/>
                  <a:pt x="35" y="18092"/>
                  <a:pt x="47" y="18282"/>
                </a:cubicBezTo>
                <a:cubicBezTo>
                  <a:pt x="59" y="18472"/>
                  <a:pt x="79" y="18657"/>
                  <a:pt x="94" y="18693"/>
                </a:cubicBezTo>
                <a:cubicBezTo>
                  <a:pt x="109" y="18729"/>
                  <a:pt x="140" y="18805"/>
                  <a:pt x="163" y="18861"/>
                </a:cubicBezTo>
                <a:cubicBezTo>
                  <a:pt x="254" y="19088"/>
                  <a:pt x="404" y="19377"/>
                  <a:pt x="451" y="19417"/>
                </a:cubicBezTo>
                <a:cubicBezTo>
                  <a:pt x="466" y="19430"/>
                  <a:pt x="471" y="19440"/>
                  <a:pt x="459" y="19440"/>
                </a:cubicBezTo>
                <a:cubicBezTo>
                  <a:pt x="448" y="19440"/>
                  <a:pt x="466" y="19462"/>
                  <a:pt x="500" y="19487"/>
                </a:cubicBezTo>
                <a:cubicBezTo>
                  <a:pt x="534" y="19513"/>
                  <a:pt x="554" y="19534"/>
                  <a:pt x="545" y="19534"/>
                </a:cubicBezTo>
                <a:cubicBezTo>
                  <a:pt x="535" y="19534"/>
                  <a:pt x="551" y="19561"/>
                  <a:pt x="579" y="19594"/>
                </a:cubicBezTo>
                <a:cubicBezTo>
                  <a:pt x="736" y="19777"/>
                  <a:pt x="1449" y="20263"/>
                  <a:pt x="1561" y="20263"/>
                </a:cubicBezTo>
                <a:cubicBezTo>
                  <a:pt x="1577" y="20263"/>
                  <a:pt x="1591" y="20268"/>
                  <a:pt x="1591" y="20276"/>
                </a:cubicBezTo>
                <a:cubicBezTo>
                  <a:pt x="1591" y="20283"/>
                  <a:pt x="1629" y="20301"/>
                  <a:pt x="1677" y="20314"/>
                </a:cubicBezTo>
                <a:cubicBezTo>
                  <a:pt x="1724" y="20328"/>
                  <a:pt x="1785" y="20347"/>
                  <a:pt x="1811" y="20357"/>
                </a:cubicBezTo>
                <a:cubicBezTo>
                  <a:pt x="1836" y="20367"/>
                  <a:pt x="1886" y="20374"/>
                  <a:pt x="1922" y="20374"/>
                </a:cubicBezTo>
                <a:cubicBezTo>
                  <a:pt x="1958" y="20374"/>
                  <a:pt x="1993" y="20382"/>
                  <a:pt x="2002" y="20391"/>
                </a:cubicBezTo>
                <a:cubicBezTo>
                  <a:pt x="2010" y="20401"/>
                  <a:pt x="2084" y="20414"/>
                  <a:pt x="2164" y="20421"/>
                </a:cubicBezTo>
                <a:cubicBezTo>
                  <a:pt x="2245" y="20428"/>
                  <a:pt x="2317" y="20442"/>
                  <a:pt x="2325" y="20451"/>
                </a:cubicBezTo>
                <a:cubicBezTo>
                  <a:pt x="2333" y="20460"/>
                  <a:pt x="2428" y="20468"/>
                  <a:pt x="2536" y="20468"/>
                </a:cubicBezTo>
                <a:cubicBezTo>
                  <a:pt x="2644" y="20468"/>
                  <a:pt x="2740" y="20476"/>
                  <a:pt x="2749" y="20487"/>
                </a:cubicBezTo>
                <a:cubicBezTo>
                  <a:pt x="2758" y="20497"/>
                  <a:pt x="2794" y="20505"/>
                  <a:pt x="2829" y="20505"/>
                </a:cubicBezTo>
                <a:cubicBezTo>
                  <a:pt x="2863" y="20505"/>
                  <a:pt x="2908" y="20515"/>
                  <a:pt x="2928" y="20528"/>
                </a:cubicBezTo>
                <a:cubicBezTo>
                  <a:pt x="2998" y="20573"/>
                  <a:pt x="3080" y="20598"/>
                  <a:pt x="3160" y="20598"/>
                </a:cubicBezTo>
                <a:cubicBezTo>
                  <a:pt x="3204" y="20598"/>
                  <a:pt x="3241" y="20606"/>
                  <a:pt x="3241" y="20616"/>
                </a:cubicBezTo>
                <a:cubicBezTo>
                  <a:pt x="3241" y="20628"/>
                  <a:pt x="3342" y="20635"/>
                  <a:pt x="3493" y="20635"/>
                </a:cubicBezTo>
                <a:cubicBezTo>
                  <a:pt x="3644" y="20635"/>
                  <a:pt x="3747" y="20628"/>
                  <a:pt x="3747" y="20616"/>
                </a:cubicBezTo>
                <a:cubicBezTo>
                  <a:pt x="3747" y="20606"/>
                  <a:pt x="3794" y="20598"/>
                  <a:pt x="3853" y="20598"/>
                </a:cubicBezTo>
                <a:cubicBezTo>
                  <a:pt x="3911" y="20598"/>
                  <a:pt x="3960" y="20590"/>
                  <a:pt x="3960" y="20579"/>
                </a:cubicBezTo>
                <a:cubicBezTo>
                  <a:pt x="3960" y="20569"/>
                  <a:pt x="4005" y="20561"/>
                  <a:pt x="4062" y="20561"/>
                </a:cubicBezTo>
                <a:cubicBezTo>
                  <a:pt x="4121" y="20561"/>
                  <a:pt x="4179" y="20548"/>
                  <a:pt x="4198" y="20532"/>
                </a:cubicBezTo>
                <a:cubicBezTo>
                  <a:pt x="4216" y="20517"/>
                  <a:pt x="4266" y="20505"/>
                  <a:pt x="4308" y="20505"/>
                </a:cubicBezTo>
                <a:cubicBezTo>
                  <a:pt x="4350" y="20505"/>
                  <a:pt x="4385" y="20497"/>
                  <a:pt x="4385" y="20487"/>
                </a:cubicBezTo>
                <a:cubicBezTo>
                  <a:pt x="4385" y="20476"/>
                  <a:pt x="4406" y="20468"/>
                  <a:pt x="4432" y="20468"/>
                </a:cubicBezTo>
                <a:cubicBezTo>
                  <a:pt x="4480" y="20468"/>
                  <a:pt x="4851" y="20211"/>
                  <a:pt x="4936" y="20119"/>
                </a:cubicBezTo>
                <a:cubicBezTo>
                  <a:pt x="5123" y="19916"/>
                  <a:pt x="5343" y="19891"/>
                  <a:pt x="5732" y="20029"/>
                </a:cubicBezTo>
                <a:cubicBezTo>
                  <a:pt x="5863" y="20075"/>
                  <a:pt x="5987" y="20112"/>
                  <a:pt x="6009" y="20113"/>
                </a:cubicBezTo>
                <a:cubicBezTo>
                  <a:pt x="6031" y="20114"/>
                  <a:pt x="6085" y="20132"/>
                  <a:pt x="6128" y="20152"/>
                </a:cubicBezTo>
                <a:cubicBezTo>
                  <a:pt x="6172" y="20171"/>
                  <a:pt x="6226" y="20193"/>
                  <a:pt x="6248" y="20200"/>
                </a:cubicBezTo>
                <a:cubicBezTo>
                  <a:pt x="6270" y="20207"/>
                  <a:pt x="6294" y="20217"/>
                  <a:pt x="6301" y="20223"/>
                </a:cubicBezTo>
                <a:cubicBezTo>
                  <a:pt x="6309" y="20229"/>
                  <a:pt x="6386" y="20259"/>
                  <a:pt x="6474" y="20290"/>
                </a:cubicBezTo>
                <a:cubicBezTo>
                  <a:pt x="6562" y="20321"/>
                  <a:pt x="6638" y="20352"/>
                  <a:pt x="6643" y="20360"/>
                </a:cubicBezTo>
                <a:cubicBezTo>
                  <a:pt x="6647" y="20368"/>
                  <a:pt x="6669" y="20374"/>
                  <a:pt x="6689" y="20374"/>
                </a:cubicBezTo>
                <a:cubicBezTo>
                  <a:pt x="6710" y="20374"/>
                  <a:pt x="6728" y="20382"/>
                  <a:pt x="6728" y="20391"/>
                </a:cubicBezTo>
                <a:cubicBezTo>
                  <a:pt x="6728" y="20400"/>
                  <a:pt x="6768" y="20413"/>
                  <a:pt x="6819" y="20420"/>
                </a:cubicBezTo>
                <a:cubicBezTo>
                  <a:pt x="6871" y="20426"/>
                  <a:pt x="6913" y="20440"/>
                  <a:pt x="6913" y="20450"/>
                </a:cubicBezTo>
                <a:cubicBezTo>
                  <a:pt x="6913" y="20459"/>
                  <a:pt x="6942" y="20468"/>
                  <a:pt x="6978" y="20468"/>
                </a:cubicBezTo>
                <a:cubicBezTo>
                  <a:pt x="7014" y="20468"/>
                  <a:pt x="7050" y="20476"/>
                  <a:pt x="7059" y="20487"/>
                </a:cubicBezTo>
                <a:cubicBezTo>
                  <a:pt x="7068" y="20497"/>
                  <a:pt x="7108" y="20505"/>
                  <a:pt x="7149" y="20505"/>
                </a:cubicBezTo>
                <a:cubicBezTo>
                  <a:pt x="7189" y="20505"/>
                  <a:pt x="7237" y="20515"/>
                  <a:pt x="7254" y="20527"/>
                </a:cubicBezTo>
                <a:cubicBezTo>
                  <a:pt x="7291" y="20553"/>
                  <a:pt x="7467" y="20598"/>
                  <a:pt x="7533" y="20598"/>
                </a:cubicBezTo>
                <a:cubicBezTo>
                  <a:pt x="7558" y="20598"/>
                  <a:pt x="7579" y="20606"/>
                  <a:pt x="7579" y="20616"/>
                </a:cubicBezTo>
                <a:cubicBezTo>
                  <a:pt x="7579" y="20627"/>
                  <a:pt x="7614" y="20635"/>
                  <a:pt x="7657" y="20635"/>
                </a:cubicBezTo>
                <a:cubicBezTo>
                  <a:pt x="7701" y="20635"/>
                  <a:pt x="7793" y="20663"/>
                  <a:pt x="7872" y="20701"/>
                </a:cubicBezTo>
                <a:cubicBezTo>
                  <a:pt x="7948" y="20737"/>
                  <a:pt x="8037" y="20766"/>
                  <a:pt x="8069" y="20766"/>
                </a:cubicBezTo>
                <a:cubicBezTo>
                  <a:pt x="8101" y="20766"/>
                  <a:pt x="8138" y="20775"/>
                  <a:pt x="8152" y="20785"/>
                </a:cubicBezTo>
                <a:cubicBezTo>
                  <a:pt x="8167" y="20795"/>
                  <a:pt x="8491" y="20804"/>
                  <a:pt x="8904" y="20808"/>
                </a:cubicBezTo>
                <a:cubicBezTo>
                  <a:pt x="9422" y="20811"/>
                  <a:pt x="9636" y="20819"/>
                  <a:pt x="9650" y="20835"/>
                </a:cubicBezTo>
                <a:cubicBezTo>
                  <a:pt x="9661" y="20847"/>
                  <a:pt x="9765" y="20862"/>
                  <a:pt x="9894" y="20867"/>
                </a:cubicBezTo>
                <a:cubicBezTo>
                  <a:pt x="10018" y="20873"/>
                  <a:pt x="10196" y="20882"/>
                  <a:pt x="10288" y="20889"/>
                </a:cubicBezTo>
                <a:cubicBezTo>
                  <a:pt x="10453" y="20900"/>
                  <a:pt x="10610" y="20872"/>
                  <a:pt x="10654" y="20822"/>
                </a:cubicBezTo>
                <a:cubicBezTo>
                  <a:pt x="10681" y="20791"/>
                  <a:pt x="11295" y="20799"/>
                  <a:pt x="11385" y="20832"/>
                </a:cubicBezTo>
                <a:cubicBezTo>
                  <a:pt x="11455" y="20857"/>
                  <a:pt x="11470" y="20857"/>
                  <a:pt x="11525" y="20832"/>
                </a:cubicBezTo>
                <a:cubicBezTo>
                  <a:pt x="11580" y="20807"/>
                  <a:pt x="11594" y="20808"/>
                  <a:pt x="11639" y="20832"/>
                </a:cubicBezTo>
                <a:cubicBezTo>
                  <a:pt x="11705" y="20867"/>
                  <a:pt x="11835" y="20867"/>
                  <a:pt x="11901" y="20832"/>
                </a:cubicBezTo>
                <a:cubicBezTo>
                  <a:pt x="11938" y="20812"/>
                  <a:pt x="12022" y="20803"/>
                  <a:pt x="12188" y="20803"/>
                </a:cubicBezTo>
                <a:cubicBezTo>
                  <a:pt x="12451" y="20803"/>
                  <a:pt x="12491" y="20793"/>
                  <a:pt x="12651" y="20678"/>
                </a:cubicBezTo>
                <a:cubicBezTo>
                  <a:pt x="12711" y="20634"/>
                  <a:pt x="12779" y="20598"/>
                  <a:pt x="12803" y="20598"/>
                </a:cubicBezTo>
                <a:cubicBezTo>
                  <a:pt x="12828" y="20598"/>
                  <a:pt x="12848" y="20590"/>
                  <a:pt x="12848" y="20579"/>
                </a:cubicBezTo>
                <a:cubicBezTo>
                  <a:pt x="12848" y="20569"/>
                  <a:pt x="12874" y="20561"/>
                  <a:pt x="12907" y="20561"/>
                </a:cubicBezTo>
                <a:cubicBezTo>
                  <a:pt x="12940" y="20561"/>
                  <a:pt x="12997" y="20539"/>
                  <a:pt x="13031" y="20514"/>
                </a:cubicBezTo>
                <a:cubicBezTo>
                  <a:pt x="13065" y="20488"/>
                  <a:pt x="13101" y="20468"/>
                  <a:pt x="13110" y="20468"/>
                </a:cubicBezTo>
                <a:cubicBezTo>
                  <a:pt x="13120" y="20468"/>
                  <a:pt x="13194" y="20535"/>
                  <a:pt x="13275" y="20618"/>
                </a:cubicBezTo>
                <a:cubicBezTo>
                  <a:pt x="13440" y="20787"/>
                  <a:pt x="13773" y="21032"/>
                  <a:pt x="13913" y="21087"/>
                </a:cubicBezTo>
                <a:cubicBezTo>
                  <a:pt x="14349" y="21258"/>
                  <a:pt x="14343" y="21257"/>
                  <a:pt x="14791" y="21282"/>
                </a:cubicBezTo>
                <a:cubicBezTo>
                  <a:pt x="14991" y="21294"/>
                  <a:pt x="15114" y="21328"/>
                  <a:pt x="15219" y="21404"/>
                </a:cubicBezTo>
                <a:cubicBezTo>
                  <a:pt x="15261" y="21433"/>
                  <a:pt x="15308" y="21458"/>
                  <a:pt x="15323" y="21458"/>
                </a:cubicBezTo>
                <a:cubicBezTo>
                  <a:pt x="15338" y="21458"/>
                  <a:pt x="15349" y="21469"/>
                  <a:pt x="15349" y="21483"/>
                </a:cubicBezTo>
                <a:cubicBezTo>
                  <a:pt x="15349" y="21498"/>
                  <a:pt x="15371" y="21514"/>
                  <a:pt x="15396" y="21520"/>
                </a:cubicBezTo>
                <a:cubicBezTo>
                  <a:pt x="15422" y="21527"/>
                  <a:pt x="15485" y="21543"/>
                  <a:pt x="15536" y="21558"/>
                </a:cubicBezTo>
                <a:cubicBezTo>
                  <a:pt x="15647" y="21589"/>
                  <a:pt x="16201" y="21598"/>
                  <a:pt x="16201" y="21569"/>
                </a:cubicBezTo>
                <a:cubicBezTo>
                  <a:pt x="16201" y="21558"/>
                  <a:pt x="16304" y="21550"/>
                  <a:pt x="16455" y="21550"/>
                </a:cubicBezTo>
                <a:cubicBezTo>
                  <a:pt x="16606" y="21550"/>
                  <a:pt x="16707" y="21543"/>
                  <a:pt x="16707" y="21532"/>
                </a:cubicBezTo>
                <a:cubicBezTo>
                  <a:pt x="16707" y="21520"/>
                  <a:pt x="16861" y="21514"/>
                  <a:pt x="17113" y="21513"/>
                </a:cubicBezTo>
                <a:cubicBezTo>
                  <a:pt x="17428" y="21513"/>
                  <a:pt x="17530" y="21506"/>
                  <a:pt x="17570" y="21485"/>
                </a:cubicBezTo>
                <a:cubicBezTo>
                  <a:pt x="17599" y="21470"/>
                  <a:pt x="17655" y="21458"/>
                  <a:pt x="17696" y="21458"/>
                </a:cubicBezTo>
                <a:cubicBezTo>
                  <a:pt x="17737" y="21458"/>
                  <a:pt x="17771" y="21449"/>
                  <a:pt x="17771" y="21439"/>
                </a:cubicBezTo>
                <a:cubicBezTo>
                  <a:pt x="17771" y="21429"/>
                  <a:pt x="17785" y="21421"/>
                  <a:pt x="17800" y="21421"/>
                </a:cubicBezTo>
                <a:cubicBezTo>
                  <a:pt x="17838" y="21421"/>
                  <a:pt x="18278" y="21234"/>
                  <a:pt x="18336" y="21192"/>
                </a:cubicBezTo>
                <a:cubicBezTo>
                  <a:pt x="18362" y="21174"/>
                  <a:pt x="18394" y="21158"/>
                  <a:pt x="18405" y="21158"/>
                </a:cubicBezTo>
                <a:cubicBezTo>
                  <a:pt x="18452" y="21158"/>
                  <a:pt x="18724" y="20915"/>
                  <a:pt x="18741" y="20857"/>
                </a:cubicBezTo>
                <a:cubicBezTo>
                  <a:pt x="18745" y="20843"/>
                  <a:pt x="18767" y="20800"/>
                  <a:pt x="18792" y="20762"/>
                </a:cubicBezTo>
                <a:cubicBezTo>
                  <a:pt x="18816" y="20724"/>
                  <a:pt x="18836" y="20685"/>
                  <a:pt x="18836" y="20676"/>
                </a:cubicBezTo>
                <a:cubicBezTo>
                  <a:pt x="18836" y="20667"/>
                  <a:pt x="18883" y="20612"/>
                  <a:pt x="18942" y="20554"/>
                </a:cubicBezTo>
                <a:cubicBezTo>
                  <a:pt x="19000" y="20495"/>
                  <a:pt x="19050" y="20440"/>
                  <a:pt x="19050" y="20430"/>
                </a:cubicBezTo>
                <a:cubicBezTo>
                  <a:pt x="19050" y="20420"/>
                  <a:pt x="19066" y="20411"/>
                  <a:pt x="19086" y="20411"/>
                </a:cubicBezTo>
                <a:cubicBezTo>
                  <a:pt x="19106" y="20411"/>
                  <a:pt x="19136" y="20388"/>
                  <a:pt x="19153" y="20358"/>
                </a:cubicBezTo>
                <a:cubicBezTo>
                  <a:pt x="19170" y="20329"/>
                  <a:pt x="19220" y="20279"/>
                  <a:pt x="19263" y="20246"/>
                </a:cubicBezTo>
                <a:cubicBezTo>
                  <a:pt x="19306" y="20213"/>
                  <a:pt x="19342" y="20178"/>
                  <a:pt x="19342" y="20169"/>
                </a:cubicBezTo>
                <a:cubicBezTo>
                  <a:pt x="19342" y="20160"/>
                  <a:pt x="19370" y="20132"/>
                  <a:pt x="19403" y="20109"/>
                </a:cubicBezTo>
                <a:cubicBezTo>
                  <a:pt x="19487" y="20050"/>
                  <a:pt x="19539" y="19977"/>
                  <a:pt x="19616" y="19814"/>
                </a:cubicBezTo>
                <a:cubicBezTo>
                  <a:pt x="19677" y="19686"/>
                  <a:pt x="19749" y="19512"/>
                  <a:pt x="19744" y="19501"/>
                </a:cubicBezTo>
                <a:cubicBezTo>
                  <a:pt x="19744" y="19499"/>
                  <a:pt x="19760" y="19463"/>
                  <a:pt x="19781" y="19422"/>
                </a:cubicBezTo>
                <a:cubicBezTo>
                  <a:pt x="19802" y="19380"/>
                  <a:pt x="19827" y="19268"/>
                  <a:pt x="19836" y="19174"/>
                </a:cubicBezTo>
                <a:cubicBezTo>
                  <a:pt x="19845" y="19079"/>
                  <a:pt x="19869" y="18962"/>
                  <a:pt x="19891" y="18914"/>
                </a:cubicBezTo>
                <a:cubicBezTo>
                  <a:pt x="19950" y="18781"/>
                  <a:pt x="19932" y="18040"/>
                  <a:pt x="19868" y="17996"/>
                </a:cubicBezTo>
                <a:cubicBezTo>
                  <a:pt x="19844" y="17979"/>
                  <a:pt x="19811" y="17964"/>
                  <a:pt x="19795" y="17964"/>
                </a:cubicBezTo>
                <a:cubicBezTo>
                  <a:pt x="19780" y="17964"/>
                  <a:pt x="19767" y="17957"/>
                  <a:pt x="19767" y="17947"/>
                </a:cubicBezTo>
                <a:cubicBezTo>
                  <a:pt x="19767" y="17938"/>
                  <a:pt x="19725" y="17924"/>
                  <a:pt x="19673" y="17917"/>
                </a:cubicBezTo>
                <a:cubicBezTo>
                  <a:pt x="19622" y="17911"/>
                  <a:pt x="19574" y="17897"/>
                  <a:pt x="19566" y="17887"/>
                </a:cubicBezTo>
                <a:cubicBezTo>
                  <a:pt x="19558" y="17878"/>
                  <a:pt x="19384" y="17872"/>
                  <a:pt x="19180" y="17872"/>
                </a:cubicBezTo>
                <a:cubicBezTo>
                  <a:pt x="18976" y="17872"/>
                  <a:pt x="18810" y="17865"/>
                  <a:pt x="18810" y="17858"/>
                </a:cubicBezTo>
                <a:cubicBezTo>
                  <a:pt x="18810" y="17850"/>
                  <a:pt x="18848" y="17789"/>
                  <a:pt x="18897" y="17722"/>
                </a:cubicBezTo>
                <a:cubicBezTo>
                  <a:pt x="18946" y="17655"/>
                  <a:pt x="19009" y="17555"/>
                  <a:pt x="19035" y="17498"/>
                </a:cubicBezTo>
                <a:cubicBezTo>
                  <a:pt x="19062" y="17442"/>
                  <a:pt x="19091" y="17387"/>
                  <a:pt x="19102" y="17377"/>
                </a:cubicBezTo>
                <a:cubicBezTo>
                  <a:pt x="19114" y="17367"/>
                  <a:pt x="19133" y="17326"/>
                  <a:pt x="19143" y="17287"/>
                </a:cubicBezTo>
                <a:cubicBezTo>
                  <a:pt x="19153" y="17249"/>
                  <a:pt x="19171" y="17217"/>
                  <a:pt x="19184" y="17217"/>
                </a:cubicBezTo>
                <a:cubicBezTo>
                  <a:pt x="19197" y="17217"/>
                  <a:pt x="19208" y="17171"/>
                  <a:pt x="19208" y="17113"/>
                </a:cubicBezTo>
                <a:cubicBezTo>
                  <a:pt x="19208" y="16996"/>
                  <a:pt x="19282" y="16626"/>
                  <a:pt x="19314" y="16581"/>
                </a:cubicBezTo>
                <a:cubicBezTo>
                  <a:pt x="19325" y="16566"/>
                  <a:pt x="19344" y="16501"/>
                  <a:pt x="19354" y="16437"/>
                </a:cubicBezTo>
                <a:cubicBezTo>
                  <a:pt x="19365" y="16374"/>
                  <a:pt x="19381" y="16318"/>
                  <a:pt x="19391" y="16313"/>
                </a:cubicBezTo>
                <a:cubicBezTo>
                  <a:pt x="19401" y="16309"/>
                  <a:pt x="19414" y="16270"/>
                  <a:pt x="19417" y="16228"/>
                </a:cubicBezTo>
                <a:cubicBezTo>
                  <a:pt x="19421" y="16186"/>
                  <a:pt x="19436" y="16130"/>
                  <a:pt x="19450" y="16104"/>
                </a:cubicBezTo>
                <a:cubicBezTo>
                  <a:pt x="19485" y="16039"/>
                  <a:pt x="19479" y="15933"/>
                  <a:pt x="19440" y="15854"/>
                </a:cubicBezTo>
                <a:cubicBezTo>
                  <a:pt x="19371" y="15718"/>
                  <a:pt x="19119" y="15515"/>
                  <a:pt x="18893" y="15415"/>
                </a:cubicBezTo>
                <a:cubicBezTo>
                  <a:pt x="18833" y="15388"/>
                  <a:pt x="18784" y="15345"/>
                  <a:pt x="18783" y="15315"/>
                </a:cubicBezTo>
                <a:cubicBezTo>
                  <a:pt x="18783" y="15301"/>
                  <a:pt x="18746" y="15259"/>
                  <a:pt x="18702" y="15220"/>
                </a:cubicBezTo>
                <a:cubicBezTo>
                  <a:pt x="18658" y="15181"/>
                  <a:pt x="18623" y="15138"/>
                  <a:pt x="18623" y="15127"/>
                </a:cubicBezTo>
                <a:cubicBezTo>
                  <a:pt x="18623" y="15116"/>
                  <a:pt x="18612" y="15107"/>
                  <a:pt x="18598" y="15107"/>
                </a:cubicBezTo>
                <a:cubicBezTo>
                  <a:pt x="18560" y="15107"/>
                  <a:pt x="18489" y="14935"/>
                  <a:pt x="18505" y="14883"/>
                </a:cubicBezTo>
                <a:cubicBezTo>
                  <a:pt x="18513" y="14858"/>
                  <a:pt x="18526" y="14777"/>
                  <a:pt x="18533" y="14705"/>
                </a:cubicBezTo>
                <a:cubicBezTo>
                  <a:pt x="18550" y="14543"/>
                  <a:pt x="18628" y="14224"/>
                  <a:pt x="18702" y="14021"/>
                </a:cubicBezTo>
                <a:cubicBezTo>
                  <a:pt x="18726" y="13953"/>
                  <a:pt x="18728" y="13910"/>
                  <a:pt x="18704" y="13834"/>
                </a:cubicBezTo>
                <a:cubicBezTo>
                  <a:pt x="18687" y="13779"/>
                  <a:pt x="18666" y="13714"/>
                  <a:pt x="18659" y="13688"/>
                </a:cubicBezTo>
                <a:cubicBezTo>
                  <a:pt x="18652" y="13663"/>
                  <a:pt x="18622" y="13592"/>
                  <a:pt x="18592" y="13530"/>
                </a:cubicBezTo>
                <a:cubicBezTo>
                  <a:pt x="18562" y="13468"/>
                  <a:pt x="18535" y="13408"/>
                  <a:pt x="18531" y="13398"/>
                </a:cubicBezTo>
                <a:cubicBezTo>
                  <a:pt x="18520" y="13363"/>
                  <a:pt x="18403" y="13179"/>
                  <a:pt x="18383" y="13165"/>
                </a:cubicBezTo>
                <a:cubicBezTo>
                  <a:pt x="18376" y="13160"/>
                  <a:pt x="18348" y="13126"/>
                  <a:pt x="18322" y="13090"/>
                </a:cubicBezTo>
                <a:cubicBezTo>
                  <a:pt x="18296" y="13054"/>
                  <a:pt x="18235" y="12993"/>
                  <a:pt x="18184" y="12956"/>
                </a:cubicBezTo>
                <a:cubicBezTo>
                  <a:pt x="18082" y="12880"/>
                  <a:pt x="18032" y="12805"/>
                  <a:pt x="18054" y="12764"/>
                </a:cubicBezTo>
                <a:cubicBezTo>
                  <a:pt x="18062" y="12750"/>
                  <a:pt x="18055" y="12733"/>
                  <a:pt x="18040" y="12726"/>
                </a:cubicBezTo>
                <a:cubicBezTo>
                  <a:pt x="17986" y="12703"/>
                  <a:pt x="18009" y="12631"/>
                  <a:pt x="18078" y="12605"/>
                </a:cubicBezTo>
                <a:cubicBezTo>
                  <a:pt x="18115" y="12591"/>
                  <a:pt x="18143" y="12572"/>
                  <a:pt x="18143" y="12563"/>
                </a:cubicBezTo>
                <a:cubicBezTo>
                  <a:pt x="18143" y="12555"/>
                  <a:pt x="18157" y="12548"/>
                  <a:pt x="18174" y="12548"/>
                </a:cubicBezTo>
                <a:cubicBezTo>
                  <a:pt x="18191" y="12548"/>
                  <a:pt x="18244" y="12528"/>
                  <a:pt x="18292" y="12502"/>
                </a:cubicBezTo>
                <a:cubicBezTo>
                  <a:pt x="18340" y="12476"/>
                  <a:pt x="18404" y="12455"/>
                  <a:pt x="18434" y="12455"/>
                </a:cubicBezTo>
                <a:cubicBezTo>
                  <a:pt x="18464" y="12455"/>
                  <a:pt x="18491" y="12447"/>
                  <a:pt x="18491" y="12437"/>
                </a:cubicBezTo>
                <a:cubicBezTo>
                  <a:pt x="18491" y="12426"/>
                  <a:pt x="18519" y="12418"/>
                  <a:pt x="18556" y="12418"/>
                </a:cubicBezTo>
                <a:cubicBezTo>
                  <a:pt x="18592" y="12418"/>
                  <a:pt x="18623" y="12410"/>
                  <a:pt x="18623" y="12399"/>
                </a:cubicBezTo>
                <a:cubicBezTo>
                  <a:pt x="18623" y="12389"/>
                  <a:pt x="18656" y="12375"/>
                  <a:pt x="18696" y="12368"/>
                </a:cubicBezTo>
                <a:cubicBezTo>
                  <a:pt x="18736" y="12361"/>
                  <a:pt x="18776" y="12350"/>
                  <a:pt x="18783" y="12344"/>
                </a:cubicBezTo>
                <a:cubicBezTo>
                  <a:pt x="18791" y="12338"/>
                  <a:pt x="18890" y="12299"/>
                  <a:pt x="19003" y="12258"/>
                </a:cubicBezTo>
                <a:cubicBezTo>
                  <a:pt x="19116" y="12217"/>
                  <a:pt x="19208" y="12178"/>
                  <a:pt x="19208" y="12170"/>
                </a:cubicBezTo>
                <a:cubicBezTo>
                  <a:pt x="19208" y="12162"/>
                  <a:pt x="19244" y="12156"/>
                  <a:pt x="19287" y="12156"/>
                </a:cubicBezTo>
                <a:cubicBezTo>
                  <a:pt x="19330" y="12156"/>
                  <a:pt x="19373" y="12148"/>
                  <a:pt x="19383" y="12137"/>
                </a:cubicBezTo>
                <a:cubicBezTo>
                  <a:pt x="19392" y="12126"/>
                  <a:pt x="19445" y="12103"/>
                  <a:pt x="19503" y="12087"/>
                </a:cubicBezTo>
                <a:cubicBezTo>
                  <a:pt x="19560" y="12071"/>
                  <a:pt x="19608" y="12052"/>
                  <a:pt x="19608" y="12044"/>
                </a:cubicBezTo>
                <a:cubicBezTo>
                  <a:pt x="19608" y="12037"/>
                  <a:pt x="19700" y="11999"/>
                  <a:pt x="19812" y="11960"/>
                </a:cubicBezTo>
                <a:cubicBezTo>
                  <a:pt x="19989" y="11900"/>
                  <a:pt x="20052" y="11866"/>
                  <a:pt x="20163" y="11772"/>
                </a:cubicBezTo>
                <a:cubicBezTo>
                  <a:pt x="20220" y="11724"/>
                  <a:pt x="20345" y="11576"/>
                  <a:pt x="20429" y="11456"/>
                </a:cubicBezTo>
                <a:cubicBezTo>
                  <a:pt x="20480" y="11384"/>
                  <a:pt x="20528" y="11321"/>
                  <a:pt x="20537" y="11316"/>
                </a:cubicBezTo>
                <a:cubicBezTo>
                  <a:pt x="20601" y="11279"/>
                  <a:pt x="20698" y="11101"/>
                  <a:pt x="20714" y="10992"/>
                </a:cubicBezTo>
                <a:cubicBezTo>
                  <a:pt x="20724" y="10923"/>
                  <a:pt x="20741" y="10867"/>
                  <a:pt x="20750" y="10867"/>
                </a:cubicBezTo>
                <a:cubicBezTo>
                  <a:pt x="20760" y="10867"/>
                  <a:pt x="20770" y="10846"/>
                  <a:pt x="20773" y="10820"/>
                </a:cubicBezTo>
                <a:cubicBezTo>
                  <a:pt x="20776" y="10793"/>
                  <a:pt x="20790" y="10757"/>
                  <a:pt x="20803" y="10740"/>
                </a:cubicBezTo>
                <a:cubicBezTo>
                  <a:pt x="20816" y="10722"/>
                  <a:pt x="20835" y="10657"/>
                  <a:pt x="20846" y="10596"/>
                </a:cubicBezTo>
                <a:cubicBezTo>
                  <a:pt x="20856" y="10534"/>
                  <a:pt x="20872" y="10476"/>
                  <a:pt x="20880" y="10466"/>
                </a:cubicBezTo>
                <a:cubicBezTo>
                  <a:pt x="20903" y="10440"/>
                  <a:pt x="20910" y="10398"/>
                  <a:pt x="20937" y="10148"/>
                </a:cubicBezTo>
                <a:cubicBezTo>
                  <a:pt x="20963" y="9916"/>
                  <a:pt x="20985" y="9822"/>
                  <a:pt x="21059" y="9616"/>
                </a:cubicBezTo>
                <a:cubicBezTo>
                  <a:pt x="21083" y="9550"/>
                  <a:pt x="21109" y="9431"/>
                  <a:pt x="21116" y="9354"/>
                </a:cubicBezTo>
                <a:cubicBezTo>
                  <a:pt x="21123" y="9277"/>
                  <a:pt x="21140" y="9205"/>
                  <a:pt x="21153" y="9194"/>
                </a:cubicBezTo>
                <a:cubicBezTo>
                  <a:pt x="21227" y="9130"/>
                  <a:pt x="21291" y="8523"/>
                  <a:pt x="21268" y="8112"/>
                </a:cubicBezTo>
                <a:cubicBezTo>
                  <a:pt x="21259" y="7938"/>
                  <a:pt x="21265" y="7769"/>
                  <a:pt x="21285" y="7664"/>
                </a:cubicBezTo>
                <a:cubicBezTo>
                  <a:pt x="21302" y="7572"/>
                  <a:pt x="21321" y="7323"/>
                  <a:pt x="21327" y="7113"/>
                </a:cubicBezTo>
                <a:cubicBezTo>
                  <a:pt x="21333" y="6902"/>
                  <a:pt x="21349" y="6693"/>
                  <a:pt x="21364" y="6646"/>
                </a:cubicBezTo>
                <a:cubicBezTo>
                  <a:pt x="21382" y="6590"/>
                  <a:pt x="21382" y="6541"/>
                  <a:pt x="21364" y="6497"/>
                </a:cubicBezTo>
                <a:cubicBezTo>
                  <a:pt x="21349" y="6461"/>
                  <a:pt x="21338" y="6277"/>
                  <a:pt x="21338" y="6089"/>
                </a:cubicBezTo>
                <a:cubicBezTo>
                  <a:pt x="21338" y="5901"/>
                  <a:pt x="21325" y="5713"/>
                  <a:pt x="21311" y="5670"/>
                </a:cubicBezTo>
                <a:cubicBezTo>
                  <a:pt x="21297" y="5627"/>
                  <a:pt x="21279" y="5551"/>
                  <a:pt x="21270" y="5503"/>
                </a:cubicBezTo>
                <a:cubicBezTo>
                  <a:pt x="21260" y="5444"/>
                  <a:pt x="21219" y="5380"/>
                  <a:pt x="21149" y="5307"/>
                </a:cubicBezTo>
                <a:cubicBezTo>
                  <a:pt x="21047" y="5202"/>
                  <a:pt x="21046" y="5198"/>
                  <a:pt x="21104" y="5193"/>
                </a:cubicBezTo>
                <a:cubicBezTo>
                  <a:pt x="21343" y="5173"/>
                  <a:pt x="21430" y="5105"/>
                  <a:pt x="21500" y="4881"/>
                </a:cubicBezTo>
                <a:cubicBezTo>
                  <a:pt x="21519" y="4820"/>
                  <a:pt x="21550" y="4750"/>
                  <a:pt x="21567" y="4726"/>
                </a:cubicBezTo>
                <a:cubicBezTo>
                  <a:pt x="21583" y="4704"/>
                  <a:pt x="21590" y="4676"/>
                  <a:pt x="21587" y="4644"/>
                </a:cubicBezTo>
                <a:cubicBezTo>
                  <a:pt x="21580" y="4549"/>
                  <a:pt x="21486" y="4404"/>
                  <a:pt x="21293" y="4188"/>
                </a:cubicBezTo>
                <a:cubicBezTo>
                  <a:pt x="21201" y="4085"/>
                  <a:pt x="21124" y="3987"/>
                  <a:pt x="21124" y="3970"/>
                </a:cubicBezTo>
                <a:cubicBezTo>
                  <a:pt x="21124" y="3953"/>
                  <a:pt x="21113" y="3937"/>
                  <a:pt x="21100" y="3937"/>
                </a:cubicBezTo>
                <a:cubicBezTo>
                  <a:pt x="21086" y="3937"/>
                  <a:pt x="21067" y="3911"/>
                  <a:pt x="21057" y="3877"/>
                </a:cubicBezTo>
                <a:cubicBezTo>
                  <a:pt x="21047" y="3844"/>
                  <a:pt x="21030" y="3808"/>
                  <a:pt x="21019" y="3798"/>
                </a:cubicBezTo>
                <a:cubicBezTo>
                  <a:pt x="21007" y="3787"/>
                  <a:pt x="20976" y="3731"/>
                  <a:pt x="20949" y="3672"/>
                </a:cubicBezTo>
                <a:cubicBezTo>
                  <a:pt x="20923" y="3613"/>
                  <a:pt x="20841" y="3479"/>
                  <a:pt x="20767" y="3374"/>
                </a:cubicBezTo>
                <a:cubicBezTo>
                  <a:pt x="20592" y="3127"/>
                  <a:pt x="20573" y="3119"/>
                  <a:pt x="20159" y="3117"/>
                </a:cubicBezTo>
                <a:cubicBezTo>
                  <a:pt x="19970" y="3117"/>
                  <a:pt x="19846" y="3109"/>
                  <a:pt x="19846" y="3097"/>
                </a:cubicBezTo>
                <a:cubicBezTo>
                  <a:pt x="19846" y="3087"/>
                  <a:pt x="19830" y="3079"/>
                  <a:pt x="19810" y="3079"/>
                </a:cubicBezTo>
                <a:cubicBezTo>
                  <a:pt x="19789" y="3079"/>
                  <a:pt x="19735" y="3058"/>
                  <a:pt x="19692" y="3032"/>
                </a:cubicBezTo>
                <a:cubicBezTo>
                  <a:pt x="19648" y="3006"/>
                  <a:pt x="19600" y="2985"/>
                  <a:pt x="19584" y="2985"/>
                </a:cubicBezTo>
                <a:cubicBezTo>
                  <a:pt x="19568" y="2985"/>
                  <a:pt x="19553" y="2978"/>
                  <a:pt x="19553" y="2969"/>
                </a:cubicBezTo>
                <a:cubicBezTo>
                  <a:pt x="19553" y="2961"/>
                  <a:pt x="19527" y="2943"/>
                  <a:pt x="19495" y="2931"/>
                </a:cubicBezTo>
                <a:cubicBezTo>
                  <a:pt x="19462" y="2918"/>
                  <a:pt x="19393" y="2869"/>
                  <a:pt x="19342" y="2821"/>
                </a:cubicBezTo>
                <a:cubicBezTo>
                  <a:pt x="19250" y="2734"/>
                  <a:pt x="19103" y="2632"/>
                  <a:pt x="19072" y="2631"/>
                </a:cubicBezTo>
                <a:cubicBezTo>
                  <a:pt x="19039" y="2631"/>
                  <a:pt x="18849" y="2409"/>
                  <a:pt x="18700" y="2201"/>
                </a:cubicBezTo>
                <a:cubicBezTo>
                  <a:pt x="18553" y="1994"/>
                  <a:pt x="18330" y="1605"/>
                  <a:pt x="18330" y="1553"/>
                </a:cubicBezTo>
                <a:cubicBezTo>
                  <a:pt x="18330" y="1540"/>
                  <a:pt x="18320" y="1513"/>
                  <a:pt x="18308" y="1495"/>
                </a:cubicBezTo>
                <a:cubicBezTo>
                  <a:pt x="18295" y="1477"/>
                  <a:pt x="18263" y="1429"/>
                  <a:pt x="18235" y="1388"/>
                </a:cubicBezTo>
                <a:cubicBezTo>
                  <a:pt x="18177" y="1302"/>
                  <a:pt x="18149" y="1275"/>
                  <a:pt x="17985" y="1147"/>
                </a:cubicBezTo>
                <a:cubicBezTo>
                  <a:pt x="17766" y="976"/>
                  <a:pt x="17662" y="912"/>
                  <a:pt x="17611" y="912"/>
                </a:cubicBezTo>
                <a:cubicBezTo>
                  <a:pt x="17583" y="912"/>
                  <a:pt x="17552" y="902"/>
                  <a:pt x="17540" y="889"/>
                </a:cubicBezTo>
                <a:cubicBezTo>
                  <a:pt x="17512" y="858"/>
                  <a:pt x="17327" y="798"/>
                  <a:pt x="17152" y="763"/>
                </a:cubicBezTo>
                <a:cubicBezTo>
                  <a:pt x="17097" y="752"/>
                  <a:pt x="17014" y="736"/>
                  <a:pt x="16967" y="726"/>
                </a:cubicBezTo>
                <a:cubicBezTo>
                  <a:pt x="16919" y="717"/>
                  <a:pt x="16833" y="704"/>
                  <a:pt x="16776" y="696"/>
                </a:cubicBezTo>
                <a:cubicBezTo>
                  <a:pt x="16719" y="689"/>
                  <a:pt x="16611" y="659"/>
                  <a:pt x="16536" y="629"/>
                </a:cubicBezTo>
                <a:cubicBezTo>
                  <a:pt x="16461" y="600"/>
                  <a:pt x="16379" y="570"/>
                  <a:pt x="16353" y="564"/>
                </a:cubicBezTo>
                <a:cubicBezTo>
                  <a:pt x="16328" y="557"/>
                  <a:pt x="16308" y="545"/>
                  <a:pt x="16308" y="537"/>
                </a:cubicBezTo>
                <a:cubicBezTo>
                  <a:pt x="16308" y="510"/>
                  <a:pt x="16081" y="427"/>
                  <a:pt x="16008" y="427"/>
                </a:cubicBezTo>
                <a:cubicBezTo>
                  <a:pt x="15970" y="427"/>
                  <a:pt x="15931" y="419"/>
                  <a:pt x="15922" y="408"/>
                </a:cubicBezTo>
                <a:cubicBezTo>
                  <a:pt x="15913" y="398"/>
                  <a:pt x="15882" y="388"/>
                  <a:pt x="15853" y="388"/>
                </a:cubicBezTo>
                <a:cubicBezTo>
                  <a:pt x="15825" y="388"/>
                  <a:pt x="15781" y="382"/>
                  <a:pt x="15756" y="373"/>
                </a:cubicBezTo>
                <a:cubicBezTo>
                  <a:pt x="15730" y="363"/>
                  <a:pt x="15655" y="345"/>
                  <a:pt x="15591" y="331"/>
                </a:cubicBezTo>
                <a:cubicBezTo>
                  <a:pt x="15527" y="318"/>
                  <a:pt x="15460" y="296"/>
                  <a:pt x="15441" y="283"/>
                </a:cubicBezTo>
                <a:cubicBezTo>
                  <a:pt x="15422" y="270"/>
                  <a:pt x="15389" y="259"/>
                  <a:pt x="15368" y="259"/>
                </a:cubicBezTo>
                <a:cubicBezTo>
                  <a:pt x="15346" y="259"/>
                  <a:pt x="15317" y="247"/>
                  <a:pt x="15301" y="233"/>
                </a:cubicBezTo>
                <a:cubicBezTo>
                  <a:pt x="15284" y="219"/>
                  <a:pt x="15219" y="197"/>
                  <a:pt x="15156" y="183"/>
                </a:cubicBezTo>
                <a:cubicBezTo>
                  <a:pt x="15094" y="169"/>
                  <a:pt x="15032" y="152"/>
                  <a:pt x="15018" y="143"/>
                </a:cubicBezTo>
                <a:cubicBezTo>
                  <a:pt x="15004" y="135"/>
                  <a:pt x="14888" y="127"/>
                  <a:pt x="14760" y="127"/>
                </a:cubicBezTo>
                <a:cubicBezTo>
                  <a:pt x="14632" y="127"/>
                  <a:pt x="14521" y="119"/>
                  <a:pt x="14512" y="109"/>
                </a:cubicBezTo>
                <a:cubicBezTo>
                  <a:pt x="14503" y="99"/>
                  <a:pt x="14378" y="90"/>
                  <a:pt x="14232" y="90"/>
                </a:cubicBezTo>
                <a:cubicBezTo>
                  <a:pt x="14085" y="90"/>
                  <a:pt x="13961" y="82"/>
                  <a:pt x="13951" y="72"/>
                </a:cubicBezTo>
                <a:cubicBezTo>
                  <a:pt x="13942" y="61"/>
                  <a:pt x="13774" y="53"/>
                  <a:pt x="13537" y="53"/>
                </a:cubicBezTo>
                <a:cubicBezTo>
                  <a:pt x="13304" y="53"/>
                  <a:pt x="13115" y="45"/>
                  <a:pt x="13084" y="33"/>
                </a:cubicBezTo>
                <a:cubicBezTo>
                  <a:pt x="13043" y="18"/>
                  <a:pt x="12821" y="6"/>
                  <a:pt x="12588" y="2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IMG_6700.HEIC" descr="IMG_6700.HEIC"/>
          <p:cNvPicPr>
            <a:picLocks noChangeAspect="1"/>
          </p:cNvPicPr>
          <p:nvPr/>
        </p:nvPicPr>
        <p:blipFill>
          <a:blip r:embed="rId2"/>
          <a:srcRect l="62618" t="40615" r="5504" b="12870"/>
          <a:stretch>
            <a:fillRect/>
          </a:stretch>
        </p:blipFill>
        <p:spPr>
          <a:xfrm rot="20460000">
            <a:off x="495696" y="2611887"/>
            <a:ext cx="2944800" cy="32227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3" h="21517" extrusionOk="0">
                <a:moveTo>
                  <a:pt x="6298" y="0"/>
                </a:moveTo>
                <a:cubicBezTo>
                  <a:pt x="5922" y="-7"/>
                  <a:pt x="5557" y="94"/>
                  <a:pt x="5223" y="346"/>
                </a:cubicBezTo>
                <a:cubicBezTo>
                  <a:pt x="4311" y="1032"/>
                  <a:pt x="4530" y="2201"/>
                  <a:pt x="5070" y="3118"/>
                </a:cubicBezTo>
                <a:cubicBezTo>
                  <a:pt x="5328" y="3556"/>
                  <a:pt x="5650" y="3960"/>
                  <a:pt x="6035" y="4325"/>
                </a:cubicBezTo>
                <a:cubicBezTo>
                  <a:pt x="5367" y="4712"/>
                  <a:pt x="4768" y="5168"/>
                  <a:pt x="4240" y="5677"/>
                </a:cubicBezTo>
                <a:cubicBezTo>
                  <a:pt x="3741" y="6158"/>
                  <a:pt x="3297" y="6712"/>
                  <a:pt x="2914" y="7261"/>
                </a:cubicBezTo>
                <a:cubicBezTo>
                  <a:pt x="2553" y="7778"/>
                  <a:pt x="2239" y="8326"/>
                  <a:pt x="2327" y="8961"/>
                </a:cubicBezTo>
                <a:cubicBezTo>
                  <a:pt x="2387" y="9395"/>
                  <a:pt x="2655" y="9769"/>
                  <a:pt x="2872" y="10153"/>
                </a:cubicBezTo>
                <a:cubicBezTo>
                  <a:pt x="3062" y="10488"/>
                  <a:pt x="3218" y="10838"/>
                  <a:pt x="3337" y="11203"/>
                </a:cubicBezTo>
                <a:cubicBezTo>
                  <a:pt x="3051" y="11500"/>
                  <a:pt x="2789" y="11809"/>
                  <a:pt x="2551" y="12127"/>
                </a:cubicBezTo>
                <a:cubicBezTo>
                  <a:pt x="2300" y="12463"/>
                  <a:pt x="2062" y="12825"/>
                  <a:pt x="2005" y="13242"/>
                </a:cubicBezTo>
                <a:cubicBezTo>
                  <a:pt x="1958" y="13578"/>
                  <a:pt x="2037" y="13919"/>
                  <a:pt x="2228" y="14209"/>
                </a:cubicBezTo>
                <a:cubicBezTo>
                  <a:pt x="1659" y="14805"/>
                  <a:pt x="1297" y="15541"/>
                  <a:pt x="1189" y="16325"/>
                </a:cubicBezTo>
                <a:cubicBezTo>
                  <a:pt x="1087" y="17066"/>
                  <a:pt x="1216" y="17819"/>
                  <a:pt x="1563" y="18496"/>
                </a:cubicBezTo>
                <a:cubicBezTo>
                  <a:pt x="1213" y="18771"/>
                  <a:pt x="904" y="19085"/>
                  <a:pt x="642" y="19432"/>
                </a:cubicBezTo>
                <a:cubicBezTo>
                  <a:pt x="373" y="19790"/>
                  <a:pt x="157" y="20179"/>
                  <a:pt x="0" y="20589"/>
                </a:cubicBezTo>
                <a:cubicBezTo>
                  <a:pt x="539" y="20639"/>
                  <a:pt x="1082" y="20636"/>
                  <a:pt x="1621" y="20581"/>
                </a:cubicBezTo>
                <a:cubicBezTo>
                  <a:pt x="2180" y="20524"/>
                  <a:pt x="2731" y="20411"/>
                  <a:pt x="3285" y="20320"/>
                </a:cubicBezTo>
                <a:cubicBezTo>
                  <a:pt x="4175" y="20175"/>
                  <a:pt x="5075" y="20087"/>
                  <a:pt x="5979" y="20057"/>
                </a:cubicBezTo>
                <a:lnTo>
                  <a:pt x="5482" y="20760"/>
                </a:lnTo>
                <a:cubicBezTo>
                  <a:pt x="6269" y="20975"/>
                  <a:pt x="7078" y="21119"/>
                  <a:pt x="7896" y="21190"/>
                </a:cubicBezTo>
                <a:cubicBezTo>
                  <a:pt x="8637" y="21255"/>
                  <a:pt x="9383" y="21259"/>
                  <a:pt x="10124" y="21204"/>
                </a:cubicBezTo>
                <a:cubicBezTo>
                  <a:pt x="10545" y="21285"/>
                  <a:pt x="10969" y="21352"/>
                  <a:pt x="11395" y="21406"/>
                </a:cubicBezTo>
                <a:cubicBezTo>
                  <a:pt x="12472" y="21543"/>
                  <a:pt x="13579" y="21593"/>
                  <a:pt x="14638" y="21320"/>
                </a:cubicBezTo>
                <a:cubicBezTo>
                  <a:pt x="15490" y="21100"/>
                  <a:pt x="16264" y="20680"/>
                  <a:pt x="16881" y="20101"/>
                </a:cubicBezTo>
                <a:cubicBezTo>
                  <a:pt x="17211" y="20065"/>
                  <a:pt x="17523" y="19987"/>
                  <a:pt x="17815" y="19875"/>
                </a:cubicBezTo>
                <a:cubicBezTo>
                  <a:pt x="18106" y="19764"/>
                  <a:pt x="18398" y="19610"/>
                  <a:pt x="18554" y="19340"/>
                </a:cubicBezTo>
                <a:cubicBezTo>
                  <a:pt x="18744" y="19010"/>
                  <a:pt x="18656" y="18637"/>
                  <a:pt x="18667" y="18280"/>
                </a:cubicBezTo>
                <a:cubicBezTo>
                  <a:pt x="18679" y="17891"/>
                  <a:pt x="18803" y="17509"/>
                  <a:pt x="18863" y="17130"/>
                </a:cubicBezTo>
                <a:cubicBezTo>
                  <a:pt x="18984" y="16369"/>
                  <a:pt x="18850" y="15583"/>
                  <a:pt x="18459" y="14876"/>
                </a:cubicBezTo>
                <a:lnTo>
                  <a:pt x="20032" y="13736"/>
                </a:lnTo>
                <a:lnTo>
                  <a:pt x="19238" y="11041"/>
                </a:lnTo>
                <a:cubicBezTo>
                  <a:pt x="19629" y="11128"/>
                  <a:pt x="20015" y="11232"/>
                  <a:pt x="20395" y="11353"/>
                </a:cubicBezTo>
                <a:cubicBezTo>
                  <a:pt x="20793" y="11478"/>
                  <a:pt x="21181" y="11622"/>
                  <a:pt x="21563" y="11783"/>
                </a:cubicBezTo>
                <a:cubicBezTo>
                  <a:pt x="21600" y="10653"/>
                  <a:pt x="21585" y="9522"/>
                  <a:pt x="21516" y="8393"/>
                </a:cubicBezTo>
                <a:cubicBezTo>
                  <a:pt x="21450" y="7309"/>
                  <a:pt x="21334" y="6229"/>
                  <a:pt x="21170" y="5154"/>
                </a:cubicBezTo>
                <a:cubicBezTo>
                  <a:pt x="20433" y="5230"/>
                  <a:pt x="19709" y="5387"/>
                  <a:pt x="19015" y="5624"/>
                </a:cubicBezTo>
                <a:cubicBezTo>
                  <a:pt x="18343" y="5853"/>
                  <a:pt x="17704" y="6153"/>
                  <a:pt x="17110" y="6519"/>
                </a:cubicBezTo>
                <a:cubicBezTo>
                  <a:pt x="17282" y="6121"/>
                  <a:pt x="17528" y="5763"/>
                  <a:pt x="17834" y="5454"/>
                </a:cubicBezTo>
                <a:cubicBezTo>
                  <a:pt x="18105" y="5183"/>
                  <a:pt x="18432" y="4931"/>
                  <a:pt x="18512" y="4570"/>
                </a:cubicBezTo>
                <a:cubicBezTo>
                  <a:pt x="18718" y="3636"/>
                  <a:pt x="17512" y="2957"/>
                  <a:pt x="16241" y="3230"/>
                </a:cubicBezTo>
                <a:cubicBezTo>
                  <a:pt x="15635" y="3360"/>
                  <a:pt x="15068" y="3645"/>
                  <a:pt x="14613" y="4081"/>
                </a:cubicBezTo>
                <a:cubicBezTo>
                  <a:pt x="13946" y="3796"/>
                  <a:pt x="13244" y="3585"/>
                  <a:pt x="12521" y="3452"/>
                </a:cubicBezTo>
                <a:cubicBezTo>
                  <a:pt x="12017" y="3360"/>
                  <a:pt x="11506" y="3307"/>
                  <a:pt x="10992" y="3292"/>
                </a:cubicBezTo>
                <a:cubicBezTo>
                  <a:pt x="10250" y="2523"/>
                  <a:pt x="9495" y="1811"/>
                  <a:pt x="8703" y="1141"/>
                </a:cubicBezTo>
                <a:cubicBezTo>
                  <a:pt x="8003" y="550"/>
                  <a:pt x="7126" y="15"/>
                  <a:pt x="6298" y="0"/>
                </a:cubicBezTo>
                <a:close/>
              </a:path>
            </a:pathLst>
          </a:custGeom>
          <a:ln w="3175">
            <a:miter lim="400000"/>
          </a:ln>
        </p:spPr>
      </p:pic>
      <p:grpSp>
        <p:nvGrpSpPr>
          <p:cNvPr id="2" name="群組">
            <a:extLst>
              <a:ext uri="{FF2B5EF4-FFF2-40B4-BE49-F238E27FC236}">
                <a16:creationId xmlns:a16="http://schemas.microsoft.com/office/drawing/2014/main" id="{3C71104D-B2C7-D436-C7A1-A97C14CEE125}"/>
              </a:ext>
            </a:extLst>
          </p:cNvPr>
          <p:cNvGrpSpPr>
            <a:grpSpLocks noChangeAspect="1"/>
          </p:cNvGrpSpPr>
          <p:nvPr/>
        </p:nvGrpSpPr>
        <p:grpSpPr>
          <a:xfrm rot="15384000">
            <a:off x="1648374" y="7231973"/>
            <a:ext cx="3233220" cy="1886400"/>
            <a:chOff x="0" y="-25"/>
            <a:chExt cx="9702798" cy="5661029"/>
          </a:xfrm>
        </p:grpSpPr>
        <p:pic>
          <p:nvPicPr>
            <p:cNvPr id="3" name="IMG_6685.HEIC" descr="IMG_6685.HEIC">
              <a:extLst>
                <a:ext uri="{FF2B5EF4-FFF2-40B4-BE49-F238E27FC236}">
                  <a16:creationId xmlns:a16="http://schemas.microsoft.com/office/drawing/2014/main" id="{3072340F-349C-9C74-9344-FA0A88A848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688" t="35992" r="50268" b="19657"/>
            <a:stretch>
              <a:fillRect/>
            </a:stretch>
          </p:blipFill>
          <p:spPr>
            <a:xfrm>
              <a:off x="-1" y="1457973"/>
              <a:ext cx="4949799" cy="3655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1598" extrusionOk="0">
                  <a:moveTo>
                    <a:pt x="16691" y="0"/>
                  </a:moveTo>
                  <a:cubicBezTo>
                    <a:pt x="16632" y="-2"/>
                    <a:pt x="16573" y="6"/>
                    <a:pt x="16514" y="28"/>
                  </a:cubicBezTo>
                  <a:cubicBezTo>
                    <a:pt x="16180" y="156"/>
                    <a:pt x="16043" y="556"/>
                    <a:pt x="15909" y="952"/>
                  </a:cubicBezTo>
                  <a:cubicBezTo>
                    <a:pt x="15807" y="1252"/>
                    <a:pt x="15676" y="1575"/>
                    <a:pt x="15589" y="1918"/>
                  </a:cubicBezTo>
                  <a:cubicBezTo>
                    <a:pt x="15495" y="2290"/>
                    <a:pt x="15424" y="2710"/>
                    <a:pt x="15392" y="3126"/>
                  </a:cubicBezTo>
                  <a:cubicBezTo>
                    <a:pt x="15356" y="3591"/>
                    <a:pt x="15345" y="4056"/>
                    <a:pt x="15355" y="4524"/>
                  </a:cubicBezTo>
                  <a:cubicBezTo>
                    <a:pt x="14712" y="3675"/>
                    <a:pt x="13888" y="3120"/>
                    <a:pt x="13001" y="2934"/>
                  </a:cubicBezTo>
                  <a:cubicBezTo>
                    <a:pt x="11887" y="2700"/>
                    <a:pt x="10751" y="3061"/>
                    <a:pt x="9829" y="3940"/>
                  </a:cubicBezTo>
                  <a:cubicBezTo>
                    <a:pt x="8710" y="3215"/>
                    <a:pt x="7513" y="2878"/>
                    <a:pt x="6331" y="2901"/>
                  </a:cubicBezTo>
                  <a:cubicBezTo>
                    <a:pt x="5309" y="2921"/>
                    <a:pt x="4255" y="3216"/>
                    <a:pt x="3408" y="4106"/>
                  </a:cubicBezTo>
                  <a:cubicBezTo>
                    <a:pt x="2401" y="5164"/>
                    <a:pt x="1917" y="6797"/>
                    <a:pt x="1752" y="8440"/>
                  </a:cubicBezTo>
                  <a:cubicBezTo>
                    <a:pt x="1653" y="9429"/>
                    <a:pt x="1665" y="10448"/>
                    <a:pt x="1799" y="11465"/>
                  </a:cubicBezTo>
                  <a:cubicBezTo>
                    <a:pt x="1557" y="11082"/>
                    <a:pt x="1257" y="10771"/>
                    <a:pt x="922" y="10550"/>
                  </a:cubicBezTo>
                  <a:cubicBezTo>
                    <a:pt x="632" y="10360"/>
                    <a:pt x="320" y="10242"/>
                    <a:pt x="0" y="10201"/>
                  </a:cubicBezTo>
                  <a:lnTo>
                    <a:pt x="137" y="21598"/>
                  </a:lnTo>
                  <a:cubicBezTo>
                    <a:pt x="864" y="21473"/>
                    <a:pt x="1588" y="21302"/>
                    <a:pt x="2304" y="21089"/>
                  </a:cubicBezTo>
                  <a:cubicBezTo>
                    <a:pt x="3504" y="20733"/>
                    <a:pt x="4681" y="20258"/>
                    <a:pt x="5859" y="19788"/>
                  </a:cubicBezTo>
                  <a:cubicBezTo>
                    <a:pt x="6383" y="19578"/>
                    <a:pt x="6909" y="19370"/>
                    <a:pt x="7442" y="19199"/>
                  </a:cubicBezTo>
                  <a:cubicBezTo>
                    <a:pt x="7968" y="19030"/>
                    <a:pt x="8501" y="18898"/>
                    <a:pt x="9038" y="18805"/>
                  </a:cubicBezTo>
                  <a:cubicBezTo>
                    <a:pt x="9811" y="19134"/>
                    <a:pt x="10609" y="19343"/>
                    <a:pt x="11417" y="19424"/>
                  </a:cubicBezTo>
                  <a:cubicBezTo>
                    <a:pt x="12268" y="19510"/>
                    <a:pt x="13124" y="19455"/>
                    <a:pt x="13966" y="19260"/>
                  </a:cubicBezTo>
                  <a:cubicBezTo>
                    <a:pt x="15143" y="20043"/>
                    <a:pt x="16400" y="20535"/>
                    <a:pt x="17701" y="20672"/>
                  </a:cubicBezTo>
                  <a:cubicBezTo>
                    <a:pt x="18386" y="20744"/>
                    <a:pt x="19079" y="20687"/>
                    <a:pt x="19688" y="20365"/>
                  </a:cubicBezTo>
                  <a:cubicBezTo>
                    <a:pt x="20305" y="20038"/>
                    <a:pt x="20807" y="19470"/>
                    <a:pt x="21205" y="18819"/>
                  </a:cubicBezTo>
                  <a:cubicBezTo>
                    <a:pt x="21428" y="18454"/>
                    <a:pt x="21600" y="18056"/>
                    <a:pt x="21570" y="17562"/>
                  </a:cubicBezTo>
                  <a:cubicBezTo>
                    <a:pt x="21538" y="17022"/>
                    <a:pt x="21241" y="16618"/>
                    <a:pt x="20892" y="16373"/>
                  </a:cubicBezTo>
                  <a:cubicBezTo>
                    <a:pt x="20517" y="16109"/>
                    <a:pt x="20091" y="16021"/>
                    <a:pt x="19674" y="15946"/>
                  </a:cubicBezTo>
                  <a:cubicBezTo>
                    <a:pt x="19346" y="15888"/>
                    <a:pt x="19013" y="15838"/>
                    <a:pt x="18687" y="15728"/>
                  </a:cubicBezTo>
                  <a:cubicBezTo>
                    <a:pt x="18385" y="15627"/>
                    <a:pt x="18090" y="15474"/>
                    <a:pt x="17810" y="15271"/>
                  </a:cubicBezTo>
                  <a:cubicBezTo>
                    <a:pt x="18269" y="14248"/>
                    <a:pt x="18527" y="13086"/>
                    <a:pt x="18562" y="11889"/>
                  </a:cubicBezTo>
                  <a:cubicBezTo>
                    <a:pt x="18597" y="10688"/>
                    <a:pt x="18405" y="9491"/>
                    <a:pt x="18004" y="8419"/>
                  </a:cubicBezTo>
                  <a:cubicBezTo>
                    <a:pt x="18090" y="7786"/>
                    <a:pt x="18159" y="7150"/>
                    <a:pt x="18213" y="6510"/>
                  </a:cubicBezTo>
                  <a:cubicBezTo>
                    <a:pt x="18262" y="5929"/>
                    <a:pt x="18295" y="5346"/>
                    <a:pt x="18308" y="4761"/>
                  </a:cubicBezTo>
                  <a:cubicBezTo>
                    <a:pt x="18321" y="4175"/>
                    <a:pt x="18304" y="3573"/>
                    <a:pt x="18221" y="3009"/>
                  </a:cubicBezTo>
                  <a:cubicBezTo>
                    <a:pt x="18172" y="2669"/>
                    <a:pt x="18094" y="2335"/>
                    <a:pt x="18074" y="2003"/>
                  </a:cubicBezTo>
                  <a:cubicBezTo>
                    <a:pt x="18049" y="1587"/>
                    <a:pt x="18103" y="1157"/>
                    <a:pt x="17922" y="786"/>
                  </a:cubicBezTo>
                  <a:cubicBezTo>
                    <a:pt x="17765" y="462"/>
                    <a:pt x="17478" y="333"/>
                    <a:pt x="17211" y="195"/>
                  </a:cubicBezTo>
                  <a:cubicBezTo>
                    <a:pt x="17041" y="107"/>
                    <a:pt x="16867" y="6"/>
                    <a:pt x="16691" y="0"/>
                  </a:cubicBezTo>
                  <a:close/>
                </a:path>
              </a:pathLst>
            </a:custGeom>
            <a:ln w="3175" cap="flat">
              <a:noFill/>
              <a:miter lim="400000"/>
            </a:ln>
            <a:effectLst/>
          </p:spPr>
        </p:pic>
        <p:pic>
          <p:nvPicPr>
            <p:cNvPr id="4" name="IMG_6685.HEIC" descr="IMG_6685.HEIC">
              <a:extLst>
                <a:ext uri="{FF2B5EF4-FFF2-40B4-BE49-F238E27FC236}">
                  <a16:creationId xmlns:a16="http://schemas.microsoft.com/office/drawing/2014/main" id="{0CC461F5-5AB2-4B11-7C06-37777A5D3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9685" t="18301" r="7015" b="13011"/>
            <a:stretch>
              <a:fillRect/>
            </a:stretch>
          </p:blipFill>
          <p:spPr>
            <a:xfrm>
              <a:off x="3845753" y="-26"/>
              <a:ext cx="5857045" cy="56610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4" h="21503" extrusionOk="0">
                  <a:moveTo>
                    <a:pt x="10111" y="0"/>
                  </a:moveTo>
                  <a:cubicBezTo>
                    <a:pt x="9736" y="2"/>
                    <a:pt x="9363" y="46"/>
                    <a:pt x="8999" y="125"/>
                  </a:cubicBezTo>
                  <a:cubicBezTo>
                    <a:pt x="8258" y="286"/>
                    <a:pt x="7546" y="596"/>
                    <a:pt x="6905" y="1047"/>
                  </a:cubicBezTo>
                  <a:cubicBezTo>
                    <a:pt x="6706" y="857"/>
                    <a:pt x="6496" y="687"/>
                    <a:pt x="6279" y="535"/>
                  </a:cubicBezTo>
                  <a:cubicBezTo>
                    <a:pt x="6072" y="390"/>
                    <a:pt x="5855" y="261"/>
                    <a:pt x="5619" y="176"/>
                  </a:cubicBezTo>
                  <a:cubicBezTo>
                    <a:pt x="5115" y="-5"/>
                    <a:pt x="4568" y="26"/>
                    <a:pt x="4046" y="89"/>
                  </a:cubicBezTo>
                  <a:cubicBezTo>
                    <a:pt x="3539" y="149"/>
                    <a:pt x="3020" y="242"/>
                    <a:pt x="2582" y="562"/>
                  </a:cubicBezTo>
                  <a:cubicBezTo>
                    <a:pt x="2135" y="888"/>
                    <a:pt x="1882" y="1375"/>
                    <a:pt x="1677" y="1896"/>
                  </a:cubicBezTo>
                  <a:cubicBezTo>
                    <a:pt x="1468" y="2425"/>
                    <a:pt x="1293" y="3007"/>
                    <a:pt x="1210" y="3603"/>
                  </a:cubicBezTo>
                  <a:cubicBezTo>
                    <a:pt x="1069" y="4608"/>
                    <a:pt x="1151" y="5599"/>
                    <a:pt x="1653" y="6413"/>
                  </a:cubicBezTo>
                  <a:cubicBezTo>
                    <a:pt x="2194" y="7289"/>
                    <a:pt x="3150" y="7831"/>
                    <a:pt x="4150" y="8188"/>
                  </a:cubicBezTo>
                  <a:cubicBezTo>
                    <a:pt x="4773" y="8411"/>
                    <a:pt x="5416" y="8570"/>
                    <a:pt x="6070" y="8668"/>
                  </a:cubicBezTo>
                  <a:lnTo>
                    <a:pt x="6323" y="9078"/>
                  </a:lnTo>
                  <a:cubicBezTo>
                    <a:pt x="6093" y="9202"/>
                    <a:pt x="5840" y="9274"/>
                    <a:pt x="5581" y="9287"/>
                  </a:cubicBezTo>
                  <a:cubicBezTo>
                    <a:pt x="5160" y="9310"/>
                    <a:pt x="4753" y="9181"/>
                    <a:pt x="4360" y="9040"/>
                  </a:cubicBezTo>
                  <a:cubicBezTo>
                    <a:pt x="3964" y="8898"/>
                    <a:pt x="3571" y="8741"/>
                    <a:pt x="3183" y="8567"/>
                  </a:cubicBezTo>
                  <a:cubicBezTo>
                    <a:pt x="3185" y="8418"/>
                    <a:pt x="3169" y="8273"/>
                    <a:pt x="3135" y="8136"/>
                  </a:cubicBezTo>
                  <a:cubicBezTo>
                    <a:pt x="3085" y="7936"/>
                    <a:pt x="2990" y="7731"/>
                    <a:pt x="2793" y="7653"/>
                  </a:cubicBezTo>
                  <a:cubicBezTo>
                    <a:pt x="2616" y="7583"/>
                    <a:pt x="2432" y="7651"/>
                    <a:pt x="2273" y="7742"/>
                  </a:cubicBezTo>
                  <a:cubicBezTo>
                    <a:pt x="2113" y="7834"/>
                    <a:pt x="1963" y="7954"/>
                    <a:pt x="1832" y="8099"/>
                  </a:cubicBezTo>
                  <a:cubicBezTo>
                    <a:pt x="1655" y="7948"/>
                    <a:pt x="1443" y="7862"/>
                    <a:pt x="1226" y="7843"/>
                  </a:cubicBezTo>
                  <a:cubicBezTo>
                    <a:pt x="1026" y="7826"/>
                    <a:pt x="818" y="7866"/>
                    <a:pt x="638" y="7980"/>
                  </a:cubicBezTo>
                  <a:cubicBezTo>
                    <a:pt x="408" y="8126"/>
                    <a:pt x="268" y="8343"/>
                    <a:pt x="169" y="8592"/>
                  </a:cubicBezTo>
                  <a:cubicBezTo>
                    <a:pt x="-5" y="9031"/>
                    <a:pt x="-59" y="9508"/>
                    <a:pt x="76" y="9984"/>
                  </a:cubicBezTo>
                  <a:cubicBezTo>
                    <a:pt x="219" y="10489"/>
                    <a:pt x="576" y="10934"/>
                    <a:pt x="943" y="11354"/>
                  </a:cubicBezTo>
                  <a:cubicBezTo>
                    <a:pt x="1289" y="11749"/>
                    <a:pt x="1619" y="12201"/>
                    <a:pt x="1997" y="12607"/>
                  </a:cubicBezTo>
                  <a:cubicBezTo>
                    <a:pt x="2737" y="13402"/>
                    <a:pt x="3627" y="14020"/>
                    <a:pt x="4575" y="14526"/>
                  </a:cubicBezTo>
                  <a:cubicBezTo>
                    <a:pt x="4371" y="14698"/>
                    <a:pt x="4205" y="14914"/>
                    <a:pt x="4088" y="15157"/>
                  </a:cubicBezTo>
                  <a:cubicBezTo>
                    <a:pt x="4020" y="15299"/>
                    <a:pt x="3969" y="15448"/>
                    <a:pt x="3936" y="15602"/>
                  </a:cubicBezTo>
                  <a:cubicBezTo>
                    <a:pt x="2879" y="15454"/>
                    <a:pt x="2030" y="16020"/>
                    <a:pt x="1604" y="16826"/>
                  </a:cubicBezTo>
                  <a:cubicBezTo>
                    <a:pt x="1153" y="17680"/>
                    <a:pt x="1176" y="18808"/>
                    <a:pt x="1997" y="19612"/>
                  </a:cubicBezTo>
                  <a:cubicBezTo>
                    <a:pt x="2529" y="20133"/>
                    <a:pt x="3279" y="20247"/>
                    <a:pt x="3833" y="20642"/>
                  </a:cubicBezTo>
                  <a:cubicBezTo>
                    <a:pt x="4288" y="20965"/>
                    <a:pt x="4678" y="21469"/>
                    <a:pt x="5246" y="21422"/>
                  </a:cubicBezTo>
                  <a:cubicBezTo>
                    <a:pt x="5604" y="21393"/>
                    <a:pt x="5884" y="21128"/>
                    <a:pt x="6148" y="20872"/>
                  </a:cubicBezTo>
                  <a:cubicBezTo>
                    <a:pt x="6434" y="20596"/>
                    <a:pt x="6730" y="20318"/>
                    <a:pt x="7042" y="20039"/>
                  </a:cubicBezTo>
                  <a:cubicBezTo>
                    <a:pt x="7279" y="19694"/>
                    <a:pt x="7558" y="19383"/>
                    <a:pt x="7873" y="19114"/>
                  </a:cubicBezTo>
                  <a:cubicBezTo>
                    <a:pt x="8283" y="18764"/>
                    <a:pt x="8746" y="18492"/>
                    <a:pt x="9207" y="18219"/>
                  </a:cubicBezTo>
                  <a:cubicBezTo>
                    <a:pt x="9653" y="17955"/>
                    <a:pt x="10100" y="17691"/>
                    <a:pt x="10547" y="17428"/>
                  </a:cubicBezTo>
                  <a:cubicBezTo>
                    <a:pt x="10895" y="17956"/>
                    <a:pt x="11283" y="18454"/>
                    <a:pt x="11710" y="18916"/>
                  </a:cubicBezTo>
                  <a:cubicBezTo>
                    <a:pt x="12085" y="19322"/>
                    <a:pt x="12489" y="19700"/>
                    <a:pt x="12917" y="20046"/>
                  </a:cubicBezTo>
                  <a:cubicBezTo>
                    <a:pt x="12976" y="20298"/>
                    <a:pt x="13087" y="20532"/>
                    <a:pt x="13243" y="20734"/>
                  </a:cubicBezTo>
                  <a:cubicBezTo>
                    <a:pt x="13419" y="20959"/>
                    <a:pt x="13646" y="21136"/>
                    <a:pt x="13900" y="21260"/>
                  </a:cubicBezTo>
                  <a:cubicBezTo>
                    <a:pt x="14586" y="21595"/>
                    <a:pt x="15358" y="21520"/>
                    <a:pt x="16046" y="21406"/>
                  </a:cubicBezTo>
                  <a:cubicBezTo>
                    <a:pt x="16345" y="21356"/>
                    <a:pt x="16649" y="21294"/>
                    <a:pt x="16931" y="21192"/>
                  </a:cubicBezTo>
                  <a:cubicBezTo>
                    <a:pt x="17289" y="21062"/>
                    <a:pt x="17619" y="20866"/>
                    <a:pt x="17859" y="20532"/>
                  </a:cubicBezTo>
                  <a:cubicBezTo>
                    <a:pt x="18014" y="20316"/>
                    <a:pt x="18103" y="20059"/>
                    <a:pt x="18230" y="19825"/>
                  </a:cubicBezTo>
                  <a:cubicBezTo>
                    <a:pt x="18355" y="19595"/>
                    <a:pt x="18516" y="19378"/>
                    <a:pt x="18537" y="19118"/>
                  </a:cubicBezTo>
                  <a:cubicBezTo>
                    <a:pt x="18562" y="18801"/>
                    <a:pt x="18381" y="18522"/>
                    <a:pt x="18208" y="18260"/>
                  </a:cubicBezTo>
                  <a:cubicBezTo>
                    <a:pt x="17954" y="17875"/>
                    <a:pt x="17702" y="17475"/>
                    <a:pt x="17405" y="17126"/>
                  </a:cubicBezTo>
                  <a:cubicBezTo>
                    <a:pt x="17246" y="16939"/>
                    <a:pt x="17060" y="16762"/>
                    <a:pt x="16819" y="16757"/>
                  </a:cubicBezTo>
                  <a:cubicBezTo>
                    <a:pt x="16613" y="16752"/>
                    <a:pt x="16440" y="16879"/>
                    <a:pt x="16273" y="16992"/>
                  </a:cubicBezTo>
                  <a:cubicBezTo>
                    <a:pt x="16090" y="17116"/>
                    <a:pt x="15898" y="17231"/>
                    <a:pt x="15698" y="17336"/>
                  </a:cubicBezTo>
                  <a:cubicBezTo>
                    <a:pt x="15433" y="16994"/>
                    <a:pt x="15198" y="16630"/>
                    <a:pt x="14992" y="16247"/>
                  </a:cubicBezTo>
                  <a:cubicBezTo>
                    <a:pt x="14780" y="15851"/>
                    <a:pt x="14603" y="15435"/>
                    <a:pt x="14461" y="15007"/>
                  </a:cubicBezTo>
                  <a:cubicBezTo>
                    <a:pt x="14939" y="14976"/>
                    <a:pt x="15409" y="14892"/>
                    <a:pt x="15864" y="14758"/>
                  </a:cubicBezTo>
                  <a:cubicBezTo>
                    <a:pt x="16652" y="14525"/>
                    <a:pt x="17382" y="14145"/>
                    <a:pt x="18121" y="13804"/>
                  </a:cubicBezTo>
                  <a:cubicBezTo>
                    <a:pt x="19300" y="13258"/>
                    <a:pt x="20598" y="12746"/>
                    <a:pt x="21276" y="11552"/>
                  </a:cubicBezTo>
                  <a:cubicBezTo>
                    <a:pt x="21432" y="11276"/>
                    <a:pt x="21541" y="10956"/>
                    <a:pt x="21428" y="10662"/>
                  </a:cubicBezTo>
                  <a:cubicBezTo>
                    <a:pt x="21289" y="10297"/>
                    <a:pt x="20893" y="10162"/>
                    <a:pt x="20526" y="10047"/>
                  </a:cubicBezTo>
                  <a:cubicBezTo>
                    <a:pt x="20221" y="9951"/>
                    <a:pt x="19916" y="9846"/>
                    <a:pt x="19612" y="9732"/>
                  </a:cubicBezTo>
                  <a:cubicBezTo>
                    <a:pt x="19655" y="9542"/>
                    <a:pt x="19649" y="9352"/>
                    <a:pt x="19601" y="9176"/>
                  </a:cubicBezTo>
                  <a:cubicBezTo>
                    <a:pt x="19523" y="8890"/>
                    <a:pt x="19332" y="8629"/>
                    <a:pt x="19030" y="8564"/>
                  </a:cubicBezTo>
                  <a:cubicBezTo>
                    <a:pt x="18734" y="8500"/>
                    <a:pt x="18465" y="8659"/>
                    <a:pt x="18262" y="8859"/>
                  </a:cubicBezTo>
                  <a:cubicBezTo>
                    <a:pt x="18060" y="9059"/>
                    <a:pt x="17903" y="9313"/>
                    <a:pt x="17815" y="9613"/>
                  </a:cubicBezTo>
                  <a:cubicBezTo>
                    <a:pt x="17484" y="9699"/>
                    <a:pt x="17156" y="9782"/>
                    <a:pt x="16830" y="9862"/>
                  </a:cubicBezTo>
                  <a:cubicBezTo>
                    <a:pt x="16471" y="9950"/>
                    <a:pt x="16096" y="10038"/>
                    <a:pt x="15727" y="9940"/>
                  </a:cubicBezTo>
                  <a:cubicBezTo>
                    <a:pt x="15394" y="9851"/>
                    <a:pt x="15125" y="9620"/>
                    <a:pt x="14857" y="9405"/>
                  </a:cubicBezTo>
                  <a:cubicBezTo>
                    <a:pt x="14535" y="9146"/>
                    <a:pt x="14201" y="8902"/>
                    <a:pt x="13855" y="8669"/>
                  </a:cubicBezTo>
                  <a:cubicBezTo>
                    <a:pt x="15085" y="8871"/>
                    <a:pt x="16327" y="8665"/>
                    <a:pt x="17417" y="8096"/>
                  </a:cubicBezTo>
                  <a:cubicBezTo>
                    <a:pt x="17934" y="7827"/>
                    <a:pt x="18407" y="7481"/>
                    <a:pt x="18873" y="7126"/>
                  </a:cubicBezTo>
                  <a:cubicBezTo>
                    <a:pt x="19306" y="6796"/>
                    <a:pt x="19763" y="6438"/>
                    <a:pt x="19982" y="5903"/>
                  </a:cubicBezTo>
                  <a:cubicBezTo>
                    <a:pt x="20160" y="5468"/>
                    <a:pt x="20142" y="4983"/>
                    <a:pt x="20174" y="4521"/>
                  </a:cubicBezTo>
                  <a:cubicBezTo>
                    <a:pt x="20208" y="4041"/>
                    <a:pt x="20293" y="3562"/>
                    <a:pt x="20170" y="3096"/>
                  </a:cubicBezTo>
                  <a:cubicBezTo>
                    <a:pt x="20043" y="2616"/>
                    <a:pt x="19705" y="2234"/>
                    <a:pt x="19448" y="1828"/>
                  </a:cubicBezTo>
                  <a:cubicBezTo>
                    <a:pt x="19080" y="1247"/>
                    <a:pt x="18817" y="552"/>
                    <a:pt x="18137" y="246"/>
                  </a:cubicBezTo>
                  <a:cubicBezTo>
                    <a:pt x="17738" y="65"/>
                    <a:pt x="17294" y="126"/>
                    <a:pt x="16877" y="217"/>
                  </a:cubicBezTo>
                  <a:cubicBezTo>
                    <a:pt x="15757" y="460"/>
                    <a:pt x="14689" y="940"/>
                    <a:pt x="13741" y="1640"/>
                  </a:cubicBezTo>
                  <a:cubicBezTo>
                    <a:pt x="13079" y="876"/>
                    <a:pt x="12203" y="344"/>
                    <a:pt x="11235" y="122"/>
                  </a:cubicBezTo>
                  <a:cubicBezTo>
                    <a:pt x="10863" y="36"/>
                    <a:pt x="10485" y="-3"/>
                    <a:pt x="10111" y="0"/>
                  </a:cubicBezTo>
                  <a:close/>
                </a:path>
              </a:pathLst>
            </a:custGeom>
            <a:ln w="3175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G_6666.heic" descr="IMG_6666.heic"/>
          <p:cNvPicPr>
            <a:picLocks noChangeAspect="1"/>
          </p:cNvPicPr>
          <p:nvPr/>
        </p:nvPicPr>
        <p:blipFill>
          <a:blip r:embed="rId2"/>
          <a:srcRect l="42739" t="18472" r="21711" b="27922"/>
          <a:stretch>
            <a:fillRect/>
          </a:stretch>
        </p:blipFill>
        <p:spPr>
          <a:xfrm rot="1669990">
            <a:off x="3137022" y="2817071"/>
            <a:ext cx="1650881" cy="3319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60" extrusionOk="0">
                <a:moveTo>
                  <a:pt x="11591" y="3"/>
                </a:moveTo>
                <a:cubicBezTo>
                  <a:pt x="10755" y="36"/>
                  <a:pt x="10130" y="397"/>
                  <a:pt x="9790" y="810"/>
                </a:cubicBezTo>
                <a:cubicBezTo>
                  <a:pt x="9557" y="1091"/>
                  <a:pt x="9399" y="1423"/>
                  <a:pt x="9624" y="1758"/>
                </a:cubicBezTo>
                <a:cubicBezTo>
                  <a:pt x="9763" y="1965"/>
                  <a:pt x="10048" y="2140"/>
                  <a:pt x="10427" y="2248"/>
                </a:cubicBezTo>
                <a:lnTo>
                  <a:pt x="10832" y="2583"/>
                </a:lnTo>
                <a:lnTo>
                  <a:pt x="9821" y="2899"/>
                </a:lnTo>
                <a:cubicBezTo>
                  <a:pt x="9477" y="2674"/>
                  <a:pt x="9080" y="2472"/>
                  <a:pt x="8633" y="2298"/>
                </a:cubicBezTo>
                <a:cubicBezTo>
                  <a:pt x="8271" y="2158"/>
                  <a:pt x="7846" y="2046"/>
                  <a:pt x="7456" y="1973"/>
                </a:cubicBezTo>
                <a:cubicBezTo>
                  <a:pt x="7060" y="1899"/>
                  <a:pt x="6654" y="1873"/>
                  <a:pt x="6287" y="2012"/>
                </a:cubicBezTo>
                <a:cubicBezTo>
                  <a:pt x="5709" y="2232"/>
                  <a:pt x="6021" y="2653"/>
                  <a:pt x="6416" y="2993"/>
                </a:cubicBezTo>
                <a:cubicBezTo>
                  <a:pt x="6771" y="3299"/>
                  <a:pt x="7080" y="3623"/>
                  <a:pt x="7332" y="3961"/>
                </a:cubicBezTo>
                <a:cubicBezTo>
                  <a:pt x="6079" y="4735"/>
                  <a:pt x="5351" y="5689"/>
                  <a:pt x="5252" y="6683"/>
                </a:cubicBezTo>
                <a:cubicBezTo>
                  <a:pt x="5193" y="7276"/>
                  <a:pt x="5363" y="7867"/>
                  <a:pt x="5747" y="8426"/>
                </a:cubicBezTo>
                <a:cubicBezTo>
                  <a:pt x="5664" y="8601"/>
                  <a:pt x="5633" y="8783"/>
                  <a:pt x="5657" y="8963"/>
                </a:cubicBezTo>
                <a:cubicBezTo>
                  <a:pt x="5682" y="9149"/>
                  <a:pt x="5765" y="9331"/>
                  <a:pt x="5902" y="9504"/>
                </a:cubicBezTo>
                <a:cubicBezTo>
                  <a:pt x="5171" y="9925"/>
                  <a:pt x="4540" y="10383"/>
                  <a:pt x="4016" y="10867"/>
                </a:cubicBezTo>
                <a:cubicBezTo>
                  <a:pt x="3471" y="11369"/>
                  <a:pt x="3034" y="11906"/>
                  <a:pt x="2864" y="12480"/>
                </a:cubicBezTo>
                <a:cubicBezTo>
                  <a:pt x="2603" y="13364"/>
                  <a:pt x="3013" y="14260"/>
                  <a:pt x="2890" y="15150"/>
                </a:cubicBezTo>
                <a:cubicBezTo>
                  <a:pt x="2794" y="15846"/>
                  <a:pt x="2383" y="16515"/>
                  <a:pt x="2018" y="17183"/>
                </a:cubicBezTo>
                <a:cubicBezTo>
                  <a:pt x="1717" y="17732"/>
                  <a:pt x="1443" y="18287"/>
                  <a:pt x="1199" y="18847"/>
                </a:cubicBezTo>
                <a:cubicBezTo>
                  <a:pt x="374" y="19033"/>
                  <a:pt x="-105" y="19470"/>
                  <a:pt x="20" y="19917"/>
                </a:cubicBezTo>
                <a:cubicBezTo>
                  <a:pt x="141" y="20351"/>
                  <a:pt x="807" y="20701"/>
                  <a:pt x="1674" y="20764"/>
                </a:cubicBezTo>
                <a:cubicBezTo>
                  <a:pt x="2378" y="20815"/>
                  <a:pt x="3045" y="20673"/>
                  <a:pt x="3546" y="20446"/>
                </a:cubicBezTo>
                <a:cubicBezTo>
                  <a:pt x="4115" y="20187"/>
                  <a:pt x="4465" y="19823"/>
                  <a:pt x="4498" y="19427"/>
                </a:cubicBezTo>
                <a:cubicBezTo>
                  <a:pt x="4963" y="19597"/>
                  <a:pt x="5560" y="19644"/>
                  <a:pt x="6106" y="19556"/>
                </a:cubicBezTo>
                <a:cubicBezTo>
                  <a:pt x="6864" y="19434"/>
                  <a:pt x="7377" y="19082"/>
                  <a:pt x="7381" y="18685"/>
                </a:cubicBezTo>
                <a:lnTo>
                  <a:pt x="9462" y="16768"/>
                </a:lnTo>
                <a:lnTo>
                  <a:pt x="9738" y="18771"/>
                </a:lnTo>
                <a:lnTo>
                  <a:pt x="9857" y="20139"/>
                </a:lnTo>
                <a:cubicBezTo>
                  <a:pt x="9550" y="20377"/>
                  <a:pt x="9507" y="20678"/>
                  <a:pt x="9748" y="20934"/>
                </a:cubicBezTo>
                <a:cubicBezTo>
                  <a:pt x="10107" y="21315"/>
                  <a:pt x="10831" y="21502"/>
                  <a:pt x="11555" y="21549"/>
                </a:cubicBezTo>
                <a:cubicBezTo>
                  <a:pt x="12323" y="21598"/>
                  <a:pt x="13163" y="21494"/>
                  <a:pt x="13710" y="21152"/>
                </a:cubicBezTo>
                <a:cubicBezTo>
                  <a:pt x="14332" y="20763"/>
                  <a:pt x="14304" y="20181"/>
                  <a:pt x="13385" y="19860"/>
                </a:cubicBezTo>
                <a:lnTo>
                  <a:pt x="13881" y="17781"/>
                </a:lnTo>
                <a:lnTo>
                  <a:pt x="14756" y="19154"/>
                </a:lnTo>
                <a:cubicBezTo>
                  <a:pt x="14640" y="19401"/>
                  <a:pt x="14725" y="19653"/>
                  <a:pt x="14970" y="19862"/>
                </a:cubicBezTo>
                <a:cubicBezTo>
                  <a:pt x="15209" y="20065"/>
                  <a:pt x="15594" y="20222"/>
                  <a:pt x="16057" y="20313"/>
                </a:cubicBezTo>
                <a:cubicBezTo>
                  <a:pt x="16607" y="20421"/>
                  <a:pt x="17211" y="20423"/>
                  <a:pt x="17773" y="20332"/>
                </a:cubicBezTo>
                <a:cubicBezTo>
                  <a:pt x="18658" y="20189"/>
                  <a:pt x="19354" y="19827"/>
                  <a:pt x="19420" y="19369"/>
                </a:cubicBezTo>
                <a:cubicBezTo>
                  <a:pt x="19481" y="18949"/>
                  <a:pt x="18977" y="18560"/>
                  <a:pt x="18186" y="18414"/>
                </a:cubicBezTo>
                <a:cubicBezTo>
                  <a:pt x="18237" y="18195"/>
                  <a:pt x="18244" y="17973"/>
                  <a:pt x="18204" y="17753"/>
                </a:cubicBezTo>
                <a:cubicBezTo>
                  <a:pt x="18162" y="17519"/>
                  <a:pt x="18070" y="17286"/>
                  <a:pt x="17928" y="17062"/>
                </a:cubicBezTo>
                <a:cubicBezTo>
                  <a:pt x="18494" y="16882"/>
                  <a:pt x="18985" y="16651"/>
                  <a:pt x="19373" y="16378"/>
                </a:cubicBezTo>
                <a:cubicBezTo>
                  <a:pt x="20180" y="15812"/>
                  <a:pt x="20504" y="15144"/>
                  <a:pt x="20618" y="14473"/>
                </a:cubicBezTo>
                <a:cubicBezTo>
                  <a:pt x="20732" y="13798"/>
                  <a:pt x="20642" y="13093"/>
                  <a:pt x="20179" y="12430"/>
                </a:cubicBezTo>
                <a:cubicBezTo>
                  <a:pt x="19627" y="11641"/>
                  <a:pt x="18578" y="10965"/>
                  <a:pt x="17244" y="10461"/>
                </a:cubicBezTo>
                <a:cubicBezTo>
                  <a:pt x="15692" y="9873"/>
                  <a:pt x="13816" y="9540"/>
                  <a:pt x="11870" y="9502"/>
                </a:cubicBezTo>
                <a:lnTo>
                  <a:pt x="11867" y="9296"/>
                </a:lnTo>
                <a:cubicBezTo>
                  <a:pt x="12180" y="9201"/>
                  <a:pt x="12481" y="9098"/>
                  <a:pt x="12773" y="8989"/>
                </a:cubicBezTo>
                <a:cubicBezTo>
                  <a:pt x="13061" y="8881"/>
                  <a:pt x="13338" y="8768"/>
                  <a:pt x="13605" y="8647"/>
                </a:cubicBezTo>
                <a:cubicBezTo>
                  <a:pt x="14073" y="8136"/>
                  <a:pt x="14657" y="7652"/>
                  <a:pt x="15344" y="7206"/>
                </a:cubicBezTo>
                <a:cubicBezTo>
                  <a:pt x="15754" y="6941"/>
                  <a:pt x="16200" y="6689"/>
                  <a:pt x="16601" y="6420"/>
                </a:cubicBezTo>
                <a:cubicBezTo>
                  <a:pt x="17025" y="6136"/>
                  <a:pt x="17399" y="5834"/>
                  <a:pt x="17716" y="5517"/>
                </a:cubicBezTo>
                <a:lnTo>
                  <a:pt x="19934" y="4788"/>
                </a:lnTo>
                <a:cubicBezTo>
                  <a:pt x="20303" y="4684"/>
                  <a:pt x="20629" y="4558"/>
                  <a:pt x="20914" y="4417"/>
                </a:cubicBezTo>
                <a:cubicBezTo>
                  <a:pt x="21214" y="4269"/>
                  <a:pt x="21495" y="4086"/>
                  <a:pt x="21474" y="3860"/>
                </a:cubicBezTo>
                <a:cubicBezTo>
                  <a:pt x="21462" y="3726"/>
                  <a:pt x="21330" y="3606"/>
                  <a:pt x="21188" y="3494"/>
                </a:cubicBezTo>
                <a:cubicBezTo>
                  <a:pt x="21053" y="3388"/>
                  <a:pt x="20902" y="3286"/>
                  <a:pt x="20739" y="3186"/>
                </a:cubicBezTo>
                <a:cubicBezTo>
                  <a:pt x="20813" y="2932"/>
                  <a:pt x="20691" y="2678"/>
                  <a:pt x="20403" y="2471"/>
                </a:cubicBezTo>
                <a:cubicBezTo>
                  <a:pt x="19989" y="2173"/>
                  <a:pt x="19339" y="2008"/>
                  <a:pt x="18666" y="1930"/>
                </a:cubicBezTo>
                <a:cubicBezTo>
                  <a:pt x="17991" y="1851"/>
                  <a:pt x="17241" y="1851"/>
                  <a:pt x="16557" y="2029"/>
                </a:cubicBezTo>
                <a:cubicBezTo>
                  <a:pt x="16045" y="2162"/>
                  <a:pt x="15657" y="2391"/>
                  <a:pt x="15494" y="2668"/>
                </a:cubicBezTo>
                <a:lnTo>
                  <a:pt x="14562" y="2917"/>
                </a:lnTo>
                <a:cubicBezTo>
                  <a:pt x="14216" y="2843"/>
                  <a:pt x="13862" y="2777"/>
                  <a:pt x="13504" y="2718"/>
                </a:cubicBezTo>
                <a:cubicBezTo>
                  <a:pt x="13119" y="2656"/>
                  <a:pt x="12729" y="2601"/>
                  <a:pt x="12335" y="2557"/>
                </a:cubicBezTo>
                <a:cubicBezTo>
                  <a:pt x="12317" y="2466"/>
                  <a:pt x="12377" y="2375"/>
                  <a:pt x="12505" y="2309"/>
                </a:cubicBezTo>
                <a:cubicBezTo>
                  <a:pt x="12640" y="2239"/>
                  <a:pt x="12830" y="2203"/>
                  <a:pt x="13024" y="2209"/>
                </a:cubicBezTo>
                <a:cubicBezTo>
                  <a:pt x="13212" y="1954"/>
                  <a:pt x="13322" y="1674"/>
                  <a:pt x="13385" y="1404"/>
                </a:cubicBezTo>
                <a:cubicBezTo>
                  <a:pt x="13537" y="751"/>
                  <a:pt x="13184" y="99"/>
                  <a:pt x="11963" y="9"/>
                </a:cubicBezTo>
                <a:cubicBezTo>
                  <a:pt x="11835" y="0"/>
                  <a:pt x="11711" y="-2"/>
                  <a:pt x="11591" y="3"/>
                </a:cubicBezTo>
                <a:close/>
              </a:path>
            </a:pathLst>
          </a:custGeom>
          <a:ln w="3175">
            <a:miter lim="400000"/>
          </a:ln>
        </p:spPr>
      </p:pic>
      <p:pic>
        <p:nvPicPr>
          <p:cNvPr id="2" name="IMG_6682.HEIC" descr="IMG_6682.HEIC">
            <a:extLst>
              <a:ext uri="{FF2B5EF4-FFF2-40B4-BE49-F238E27FC236}">
                <a16:creationId xmlns:a16="http://schemas.microsoft.com/office/drawing/2014/main" id="{E0D0E43D-35D5-4F7C-8D3C-61A1D0E7F2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651" t="19436" r="49307" b="29400"/>
          <a:stretch>
            <a:fillRect/>
          </a:stretch>
        </p:blipFill>
        <p:spPr>
          <a:xfrm>
            <a:off x="837119" y="6422446"/>
            <a:ext cx="2337965" cy="2084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8" h="21569" extrusionOk="0">
                <a:moveTo>
                  <a:pt x="11160" y="3"/>
                </a:moveTo>
                <a:cubicBezTo>
                  <a:pt x="9818" y="41"/>
                  <a:pt x="8483" y="378"/>
                  <a:pt x="7222" y="916"/>
                </a:cubicBezTo>
                <a:cubicBezTo>
                  <a:pt x="5765" y="1537"/>
                  <a:pt x="4362" y="2443"/>
                  <a:pt x="3270" y="3878"/>
                </a:cubicBezTo>
                <a:cubicBezTo>
                  <a:pt x="2213" y="5268"/>
                  <a:pt x="1645" y="6981"/>
                  <a:pt x="1508" y="8723"/>
                </a:cubicBezTo>
                <a:cubicBezTo>
                  <a:pt x="1374" y="10435"/>
                  <a:pt x="1656" y="12194"/>
                  <a:pt x="2384" y="13795"/>
                </a:cubicBezTo>
                <a:cubicBezTo>
                  <a:pt x="1764" y="14176"/>
                  <a:pt x="1228" y="14655"/>
                  <a:pt x="777" y="15209"/>
                </a:cubicBezTo>
                <a:cubicBezTo>
                  <a:pt x="206" y="15912"/>
                  <a:pt x="-236" y="16859"/>
                  <a:pt x="139" y="17730"/>
                </a:cubicBezTo>
                <a:cubicBezTo>
                  <a:pt x="434" y="18413"/>
                  <a:pt x="1071" y="18694"/>
                  <a:pt x="1686" y="18864"/>
                </a:cubicBezTo>
                <a:cubicBezTo>
                  <a:pt x="3072" y="19247"/>
                  <a:pt x="4523" y="19220"/>
                  <a:pt x="5897" y="18784"/>
                </a:cubicBezTo>
                <a:cubicBezTo>
                  <a:pt x="5958" y="19045"/>
                  <a:pt x="6015" y="19306"/>
                  <a:pt x="6071" y="19564"/>
                </a:cubicBezTo>
                <a:cubicBezTo>
                  <a:pt x="6183" y="20079"/>
                  <a:pt x="6296" y="20620"/>
                  <a:pt x="6631" y="21009"/>
                </a:cubicBezTo>
                <a:cubicBezTo>
                  <a:pt x="6970" y="21400"/>
                  <a:pt x="7467" y="21543"/>
                  <a:pt x="7975" y="21565"/>
                </a:cubicBezTo>
                <a:cubicBezTo>
                  <a:pt x="8706" y="21598"/>
                  <a:pt x="9417" y="21382"/>
                  <a:pt x="9898" y="20826"/>
                </a:cubicBezTo>
                <a:cubicBezTo>
                  <a:pt x="10176" y="20504"/>
                  <a:pt x="10360" y="20081"/>
                  <a:pt x="10404" y="19607"/>
                </a:cubicBezTo>
                <a:cubicBezTo>
                  <a:pt x="10559" y="20242"/>
                  <a:pt x="10961" y="20761"/>
                  <a:pt x="11497" y="21017"/>
                </a:cubicBezTo>
                <a:cubicBezTo>
                  <a:pt x="11876" y="21197"/>
                  <a:pt x="12296" y="21230"/>
                  <a:pt x="12708" y="21152"/>
                </a:cubicBezTo>
                <a:cubicBezTo>
                  <a:pt x="13227" y="21055"/>
                  <a:pt x="13702" y="20785"/>
                  <a:pt x="14091" y="20398"/>
                </a:cubicBezTo>
                <a:cubicBezTo>
                  <a:pt x="14410" y="20082"/>
                  <a:pt x="14667" y="19690"/>
                  <a:pt x="14845" y="19248"/>
                </a:cubicBezTo>
                <a:cubicBezTo>
                  <a:pt x="14992" y="19350"/>
                  <a:pt x="15145" y="19441"/>
                  <a:pt x="15302" y="19519"/>
                </a:cubicBezTo>
                <a:cubicBezTo>
                  <a:pt x="15527" y="19630"/>
                  <a:pt x="15764" y="19718"/>
                  <a:pt x="16009" y="19722"/>
                </a:cubicBezTo>
                <a:cubicBezTo>
                  <a:pt x="16324" y="19729"/>
                  <a:pt x="16625" y="19600"/>
                  <a:pt x="16916" y="19464"/>
                </a:cubicBezTo>
                <a:cubicBezTo>
                  <a:pt x="17286" y="19290"/>
                  <a:pt x="17653" y="19082"/>
                  <a:pt x="18011" y="18913"/>
                </a:cubicBezTo>
                <a:cubicBezTo>
                  <a:pt x="18355" y="18751"/>
                  <a:pt x="18690" y="18590"/>
                  <a:pt x="18792" y="18173"/>
                </a:cubicBezTo>
                <a:cubicBezTo>
                  <a:pt x="18847" y="17949"/>
                  <a:pt x="18794" y="17718"/>
                  <a:pt x="18756" y="17495"/>
                </a:cubicBezTo>
                <a:cubicBezTo>
                  <a:pt x="18716" y="17260"/>
                  <a:pt x="18691" y="17019"/>
                  <a:pt x="18683" y="16774"/>
                </a:cubicBezTo>
                <a:cubicBezTo>
                  <a:pt x="19432" y="16669"/>
                  <a:pt x="20098" y="16310"/>
                  <a:pt x="20625" y="15778"/>
                </a:cubicBezTo>
                <a:cubicBezTo>
                  <a:pt x="21000" y="15398"/>
                  <a:pt x="21323" y="14905"/>
                  <a:pt x="21346" y="14299"/>
                </a:cubicBezTo>
                <a:cubicBezTo>
                  <a:pt x="21364" y="13840"/>
                  <a:pt x="21201" y="13425"/>
                  <a:pt x="20986" y="13072"/>
                </a:cubicBezTo>
                <a:cubicBezTo>
                  <a:pt x="20653" y="12526"/>
                  <a:pt x="20174" y="12093"/>
                  <a:pt x="19588" y="11858"/>
                </a:cubicBezTo>
                <a:cubicBezTo>
                  <a:pt x="19700" y="11086"/>
                  <a:pt x="19769" y="10306"/>
                  <a:pt x="19795" y="9524"/>
                </a:cubicBezTo>
                <a:cubicBezTo>
                  <a:pt x="19821" y="8712"/>
                  <a:pt x="19801" y="7899"/>
                  <a:pt x="19735" y="7089"/>
                </a:cubicBezTo>
                <a:cubicBezTo>
                  <a:pt x="20237" y="6312"/>
                  <a:pt x="20543" y="5394"/>
                  <a:pt x="20601" y="4433"/>
                </a:cubicBezTo>
                <a:cubicBezTo>
                  <a:pt x="20644" y="3726"/>
                  <a:pt x="20534" y="2992"/>
                  <a:pt x="20489" y="2337"/>
                </a:cubicBezTo>
                <a:cubicBezTo>
                  <a:pt x="20441" y="1645"/>
                  <a:pt x="20327" y="906"/>
                  <a:pt x="19731" y="714"/>
                </a:cubicBezTo>
                <a:cubicBezTo>
                  <a:pt x="19443" y="622"/>
                  <a:pt x="19162" y="730"/>
                  <a:pt x="18917" y="885"/>
                </a:cubicBezTo>
                <a:cubicBezTo>
                  <a:pt x="18322" y="1260"/>
                  <a:pt x="17889" y="1913"/>
                  <a:pt x="17770" y="2717"/>
                </a:cubicBezTo>
                <a:cubicBezTo>
                  <a:pt x="16033" y="986"/>
                  <a:pt x="13897" y="87"/>
                  <a:pt x="11736" y="5"/>
                </a:cubicBezTo>
                <a:cubicBezTo>
                  <a:pt x="11545" y="-2"/>
                  <a:pt x="11352" y="-2"/>
                  <a:pt x="11160" y="3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G_6700.HEIC" descr="IMG_6700.HEIC"/>
          <p:cNvPicPr>
            <a:picLocks noChangeAspect="1"/>
          </p:cNvPicPr>
          <p:nvPr/>
        </p:nvPicPr>
        <p:blipFill>
          <a:blip r:embed="rId2"/>
          <a:srcRect l="6633" t="7975" r="34431" b="16415"/>
          <a:stretch>
            <a:fillRect/>
          </a:stretch>
        </p:blipFill>
        <p:spPr>
          <a:xfrm rot="972043">
            <a:off x="1193654" y="1776730"/>
            <a:ext cx="3250800" cy="31278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1" h="21562" extrusionOk="0">
                <a:moveTo>
                  <a:pt x="7403" y="1"/>
                </a:moveTo>
                <a:cubicBezTo>
                  <a:pt x="7300" y="3"/>
                  <a:pt x="7196" y="14"/>
                  <a:pt x="7092" y="36"/>
                </a:cubicBezTo>
                <a:cubicBezTo>
                  <a:pt x="6737" y="112"/>
                  <a:pt x="6416" y="309"/>
                  <a:pt x="6180" y="597"/>
                </a:cubicBezTo>
                <a:cubicBezTo>
                  <a:pt x="6008" y="808"/>
                  <a:pt x="5889" y="1058"/>
                  <a:pt x="5785" y="1314"/>
                </a:cubicBezTo>
                <a:cubicBezTo>
                  <a:pt x="5608" y="1752"/>
                  <a:pt x="5473" y="2207"/>
                  <a:pt x="5381" y="2673"/>
                </a:cubicBezTo>
                <a:cubicBezTo>
                  <a:pt x="4991" y="2750"/>
                  <a:pt x="4618" y="2875"/>
                  <a:pt x="4267" y="3040"/>
                </a:cubicBezTo>
                <a:cubicBezTo>
                  <a:pt x="3865" y="3229"/>
                  <a:pt x="3474" y="3480"/>
                  <a:pt x="3202" y="3863"/>
                </a:cubicBezTo>
                <a:cubicBezTo>
                  <a:pt x="2957" y="4209"/>
                  <a:pt x="2835" y="4636"/>
                  <a:pt x="2575" y="4970"/>
                </a:cubicBezTo>
                <a:cubicBezTo>
                  <a:pt x="2250" y="5388"/>
                  <a:pt x="1750" y="5612"/>
                  <a:pt x="1412" y="6018"/>
                </a:cubicBezTo>
                <a:cubicBezTo>
                  <a:pt x="784" y="6773"/>
                  <a:pt x="866" y="7850"/>
                  <a:pt x="824" y="8848"/>
                </a:cubicBezTo>
                <a:cubicBezTo>
                  <a:pt x="790" y="9645"/>
                  <a:pt x="654" y="10433"/>
                  <a:pt x="421" y="11193"/>
                </a:cubicBezTo>
                <a:cubicBezTo>
                  <a:pt x="460" y="11860"/>
                  <a:pt x="419" y="12529"/>
                  <a:pt x="299" y="13185"/>
                </a:cubicBezTo>
                <a:cubicBezTo>
                  <a:pt x="135" y="14079"/>
                  <a:pt x="-169" y="14993"/>
                  <a:pt x="119" y="15857"/>
                </a:cubicBezTo>
                <a:cubicBezTo>
                  <a:pt x="292" y="16378"/>
                  <a:pt x="643" y="16773"/>
                  <a:pt x="998" y="17173"/>
                </a:cubicBezTo>
                <a:cubicBezTo>
                  <a:pt x="1310" y="17526"/>
                  <a:pt x="1628" y="17890"/>
                  <a:pt x="1903" y="18276"/>
                </a:cubicBezTo>
                <a:cubicBezTo>
                  <a:pt x="2149" y="18621"/>
                  <a:pt x="2365" y="18988"/>
                  <a:pt x="2548" y="19374"/>
                </a:cubicBezTo>
                <a:cubicBezTo>
                  <a:pt x="2672" y="19651"/>
                  <a:pt x="2837" y="19905"/>
                  <a:pt x="3037" y="20128"/>
                </a:cubicBezTo>
                <a:cubicBezTo>
                  <a:pt x="3302" y="20422"/>
                  <a:pt x="3625" y="20655"/>
                  <a:pt x="3981" y="20811"/>
                </a:cubicBezTo>
                <a:cubicBezTo>
                  <a:pt x="4478" y="21151"/>
                  <a:pt x="5059" y="21329"/>
                  <a:pt x="5652" y="21326"/>
                </a:cubicBezTo>
                <a:cubicBezTo>
                  <a:pt x="6236" y="21322"/>
                  <a:pt x="6806" y="21140"/>
                  <a:pt x="7389" y="21110"/>
                </a:cubicBezTo>
                <a:cubicBezTo>
                  <a:pt x="8025" y="21077"/>
                  <a:pt x="8651" y="21224"/>
                  <a:pt x="9278" y="21335"/>
                </a:cubicBezTo>
                <a:cubicBezTo>
                  <a:pt x="9903" y="21446"/>
                  <a:pt x="10534" y="21522"/>
                  <a:pt x="11167" y="21562"/>
                </a:cubicBezTo>
                <a:cubicBezTo>
                  <a:pt x="12020" y="21501"/>
                  <a:pt x="12876" y="21483"/>
                  <a:pt x="13732" y="21506"/>
                </a:cubicBezTo>
                <a:cubicBezTo>
                  <a:pt x="14588" y="21530"/>
                  <a:pt x="15461" y="21594"/>
                  <a:pt x="16273" y="21301"/>
                </a:cubicBezTo>
                <a:cubicBezTo>
                  <a:pt x="17029" y="21029"/>
                  <a:pt x="17650" y="20477"/>
                  <a:pt x="18173" y="19846"/>
                </a:cubicBezTo>
                <a:cubicBezTo>
                  <a:pt x="18525" y="19421"/>
                  <a:pt x="18834" y="18959"/>
                  <a:pt x="19096" y="18467"/>
                </a:cubicBezTo>
                <a:cubicBezTo>
                  <a:pt x="19210" y="17930"/>
                  <a:pt x="19352" y="17400"/>
                  <a:pt x="19524" y="16879"/>
                </a:cubicBezTo>
                <a:cubicBezTo>
                  <a:pt x="19705" y="16329"/>
                  <a:pt x="19918" y="15790"/>
                  <a:pt x="20161" y="15267"/>
                </a:cubicBezTo>
                <a:cubicBezTo>
                  <a:pt x="20270" y="15252"/>
                  <a:pt x="20379" y="15231"/>
                  <a:pt x="20487" y="15204"/>
                </a:cubicBezTo>
                <a:cubicBezTo>
                  <a:pt x="20597" y="15175"/>
                  <a:pt x="20706" y="15141"/>
                  <a:pt x="20812" y="15098"/>
                </a:cubicBezTo>
                <a:cubicBezTo>
                  <a:pt x="20980" y="14974"/>
                  <a:pt x="21122" y="14814"/>
                  <a:pt x="21231" y="14632"/>
                </a:cubicBezTo>
                <a:cubicBezTo>
                  <a:pt x="21326" y="14472"/>
                  <a:pt x="21394" y="14295"/>
                  <a:pt x="21431" y="14111"/>
                </a:cubicBezTo>
                <a:cubicBezTo>
                  <a:pt x="21370" y="13908"/>
                  <a:pt x="21262" y="13724"/>
                  <a:pt x="21117" y="13575"/>
                </a:cubicBezTo>
                <a:cubicBezTo>
                  <a:pt x="20940" y="13393"/>
                  <a:pt x="20716" y="13271"/>
                  <a:pt x="20472" y="13224"/>
                </a:cubicBezTo>
                <a:cubicBezTo>
                  <a:pt x="20465" y="12892"/>
                  <a:pt x="20449" y="12559"/>
                  <a:pt x="20422" y="12227"/>
                </a:cubicBezTo>
                <a:cubicBezTo>
                  <a:pt x="20396" y="11894"/>
                  <a:pt x="20359" y="11561"/>
                  <a:pt x="20314" y="11230"/>
                </a:cubicBezTo>
                <a:cubicBezTo>
                  <a:pt x="20451" y="10972"/>
                  <a:pt x="20504" y="10674"/>
                  <a:pt x="20463" y="10382"/>
                </a:cubicBezTo>
                <a:cubicBezTo>
                  <a:pt x="20428" y="10130"/>
                  <a:pt x="20323" y="9893"/>
                  <a:pt x="20163" y="9700"/>
                </a:cubicBezTo>
                <a:lnTo>
                  <a:pt x="19804" y="9184"/>
                </a:lnTo>
                <a:cubicBezTo>
                  <a:pt x="19740" y="8819"/>
                  <a:pt x="19608" y="8471"/>
                  <a:pt x="19415" y="8160"/>
                </a:cubicBezTo>
                <a:cubicBezTo>
                  <a:pt x="19220" y="7844"/>
                  <a:pt x="18968" y="7575"/>
                  <a:pt x="18712" y="7313"/>
                </a:cubicBezTo>
                <a:cubicBezTo>
                  <a:pt x="18307" y="6900"/>
                  <a:pt x="17888" y="6503"/>
                  <a:pt x="17470" y="6105"/>
                </a:cubicBezTo>
                <a:cubicBezTo>
                  <a:pt x="17048" y="5703"/>
                  <a:pt x="16627" y="5299"/>
                  <a:pt x="16156" y="4962"/>
                </a:cubicBezTo>
                <a:cubicBezTo>
                  <a:pt x="15537" y="4519"/>
                  <a:pt x="14846" y="4200"/>
                  <a:pt x="14116" y="4018"/>
                </a:cubicBezTo>
                <a:cubicBezTo>
                  <a:pt x="13476" y="3841"/>
                  <a:pt x="12829" y="3690"/>
                  <a:pt x="12176" y="3568"/>
                </a:cubicBezTo>
                <a:cubicBezTo>
                  <a:pt x="11662" y="3472"/>
                  <a:pt x="11145" y="3393"/>
                  <a:pt x="10625" y="3331"/>
                </a:cubicBezTo>
                <a:cubicBezTo>
                  <a:pt x="10451" y="2980"/>
                  <a:pt x="10291" y="2624"/>
                  <a:pt x="10142" y="2265"/>
                </a:cubicBezTo>
                <a:cubicBezTo>
                  <a:pt x="9966" y="1837"/>
                  <a:pt x="9803" y="1393"/>
                  <a:pt x="9517" y="1025"/>
                </a:cubicBezTo>
                <a:cubicBezTo>
                  <a:pt x="9202" y="620"/>
                  <a:pt x="8771" y="350"/>
                  <a:pt x="8311" y="177"/>
                </a:cubicBezTo>
                <a:cubicBezTo>
                  <a:pt x="8022" y="69"/>
                  <a:pt x="7715" y="-6"/>
                  <a:pt x="7403" y="1"/>
                </a:cubicBez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IMG_6705.HEIC" descr="IMG_6705.HEIC"/>
          <p:cNvPicPr>
            <a:picLocks noChangeAspect="1"/>
          </p:cNvPicPr>
          <p:nvPr/>
        </p:nvPicPr>
        <p:blipFill>
          <a:blip r:embed="rId2"/>
          <a:srcRect l="10136" t="7216" r="4725" b="12037"/>
          <a:stretch>
            <a:fillRect/>
          </a:stretch>
        </p:blipFill>
        <p:spPr>
          <a:xfrm flipH="1">
            <a:off x="371399" y="2527494"/>
            <a:ext cx="5997404" cy="426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4" h="21600" extrusionOk="0">
                <a:moveTo>
                  <a:pt x="16277" y="0"/>
                </a:moveTo>
                <a:cubicBezTo>
                  <a:pt x="15319" y="807"/>
                  <a:pt x="14529" y="1961"/>
                  <a:pt x="13988" y="3343"/>
                </a:cubicBezTo>
                <a:cubicBezTo>
                  <a:pt x="13481" y="4641"/>
                  <a:pt x="13211" y="6098"/>
                  <a:pt x="13202" y="7582"/>
                </a:cubicBezTo>
                <a:cubicBezTo>
                  <a:pt x="12962" y="7662"/>
                  <a:pt x="12721" y="7726"/>
                  <a:pt x="12477" y="7775"/>
                </a:cubicBezTo>
                <a:cubicBezTo>
                  <a:pt x="12240" y="7822"/>
                  <a:pt x="12001" y="7854"/>
                  <a:pt x="11768" y="7934"/>
                </a:cubicBezTo>
                <a:cubicBezTo>
                  <a:pt x="11531" y="8015"/>
                  <a:pt x="11303" y="8145"/>
                  <a:pt x="11073" y="8266"/>
                </a:cubicBezTo>
                <a:cubicBezTo>
                  <a:pt x="10628" y="8503"/>
                  <a:pt x="10177" y="8710"/>
                  <a:pt x="9704" y="8811"/>
                </a:cubicBezTo>
                <a:cubicBezTo>
                  <a:pt x="9391" y="8878"/>
                  <a:pt x="9075" y="8897"/>
                  <a:pt x="8760" y="8868"/>
                </a:cubicBezTo>
                <a:cubicBezTo>
                  <a:pt x="8320" y="9078"/>
                  <a:pt x="7856" y="9171"/>
                  <a:pt x="7393" y="9144"/>
                </a:cubicBezTo>
                <a:cubicBezTo>
                  <a:pt x="6846" y="9112"/>
                  <a:pt x="6311" y="8913"/>
                  <a:pt x="5823" y="8561"/>
                </a:cubicBezTo>
                <a:cubicBezTo>
                  <a:pt x="5278" y="8934"/>
                  <a:pt x="4719" y="9262"/>
                  <a:pt x="4148" y="9544"/>
                </a:cubicBezTo>
                <a:cubicBezTo>
                  <a:pt x="3592" y="9819"/>
                  <a:pt x="3025" y="10049"/>
                  <a:pt x="2451" y="10235"/>
                </a:cubicBezTo>
                <a:cubicBezTo>
                  <a:pt x="2596" y="11093"/>
                  <a:pt x="2822" y="11920"/>
                  <a:pt x="3121" y="12693"/>
                </a:cubicBezTo>
                <a:cubicBezTo>
                  <a:pt x="3405" y="13427"/>
                  <a:pt x="3753" y="14108"/>
                  <a:pt x="4157" y="14718"/>
                </a:cubicBezTo>
                <a:cubicBezTo>
                  <a:pt x="3908" y="14888"/>
                  <a:pt x="3695" y="15148"/>
                  <a:pt x="3540" y="15473"/>
                </a:cubicBezTo>
                <a:cubicBezTo>
                  <a:pt x="3465" y="15631"/>
                  <a:pt x="3404" y="15802"/>
                  <a:pt x="3360" y="15982"/>
                </a:cubicBezTo>
                <a:cubicBezTo>
                  <a:pt x="2620" y="15202"/>
                  <a:pt x="1606" y="15207"/>
                  <a:pt x="872" y="15998"/>
                </a:cubicBezTo>
                <a:cubicBezTo>
                  <a:pt x="40" y="16893"/>
                  <a:pt x="-186" y="18483"/>
                  <a:pt x="149" y="19900"/>
                </a:cubicBezTo>
                <a:cubicBezTo>
                  <a:pt x="261" y="20376"/>
                  <a:pt x="431" y="20837"/>
                  <a:pt x="735" y="21093"/>
                </a:cubicBezTo>
                <a:cubicBezTo>
                  <a:pt x="900" y="21233"/>
                  <a:pt x="1088" y="21300"/>
                  <a:pt x="1277" y="21348"/>
                </a:cubicBezTo>
                <a:cubicBezTo>
                  <a:pt x="1996" y="21530"/>
                  <a:pt x="2745" y="21438"/>
                  <a:pt x="3290" y="20808"/>
                </a:cubicBezTo>
                <a:cubicBezTo>
                  <a:pt x="3594" y="20456"/>
                  <a:pt x="3804" y="19959"/>
                  <a:pt x="3874" y="19397"/>
                </a:cubicBezTo>
                <a:cubicBezTo>
                  <a:pt x="4169" y="19752"/>
                  <a:pt x="4549" y="19931"/>
                  <a:pt x="4935" y="19899"/>
                </a:cubicBezTo>
                <a:cubicBezTo>
                  <a:pt x="5420" y="19860"/>
                  <a:pt x="5849" y="19517"/>
                  <a:pt x="6099" y="18977"/>
                </a:cubicBezTo>
                <a:cubicBezTo>
                  <a:pt x="6257" y="18637"/>
                  <a:pt x="6334" y="18237"/>
                  <a:pt x="6391" y="17832"/>
                </a:cubicBezTo>
                <a:cubicBezTo>
                  <a:pt x="6428" y="17565"/>
                  <a:pt x="6458" y="17293"/>
                  <a:pt x="6480" y="17018"/>
                </a:cubicBezTo>
                <a:cubicBezTo>
                  <a:pt x="6992" y="17346"/>
                  <a:pt x="7532" y="17579"/>
                  <a:pt x="8087" y="17711"/>
                </a:cubicBezTo>
                <a:cubicBezTo>
                  <a:pt x="8936" y="17912"/>
                  <a:pt x="9797" y="17871"/>
                  <a:pt x="10621" y="17608"/>
                </a:cubicBezTo>
                <a:cubicBezTo>
                  <a:pt x="11575" y="17304"/>
                  <a:pt x="12480" y="16704"/>
                  <a:pt x="13265" y="15837"/>
                </a:cubicBezTo>
                <a:cubicBezTo>
                  <a:pt x="13297" y="15985"/>
                  <a:pt x="13353" y="16121"/>
                  <a:pt x="13428" y="16234"/>
                </a:cubicBezTo>
                <a:cubicBezTo>
                  <a:pt x="13489" y="16326"/>
                  <a:pt x="13561" y="16402"/>
                  <a:pt x="13642" y="16456"/>
                </a:cubicBezTo>
                <a:cubicBezTo>
                  <a:pt x="13460" y="16560"/>
                  <a:pt x="13302" y="16734"/>
                  <a:pt x="13187" y="16960"/>
                </a:cubicBezTo>
                <a:cubicBezTo>
                  <a:pt x="13077" y="17174"/>
                  <a:pt x="13011" y="17426"/>
                  <a:pt x="12995" y="17690"/>
                </a:cubicBezTo>
                <a:cubicBezTo>
                  <a:pt x="13171" y="17668"/>
                  <a:pt x="13347" y="17662"/>
                  <a:pt x="13523" y="17671"/>
                </a:cubicBezTo>
                <a:cubicBezTo>
                  <a:pt x="13634" y="17677"/>
                  <a:pt x="13745" y="17688"/>
                  <a:pt x="13856" y="17706"/>
                </a:cubicBezTo>
                <a:cubicBezTo>
                  <a:pt x="13908" y="17810"/>
                  <a:pt x="13944" y="17931"/>
                  <a:pt x="13958" y="18057"/>
                </a:cubicBezTo>
                <a:cubicBezTo>
                  <a:pt x="13985" y="18293"/>
                  <a:pt x="13939" y="18532"/>
                  <a:pt x="13941" y="18770"/>
                </a:cubicBezTo>
                <a:cubicBezTo>
                  <a:pt x="13943" y="19015"/>
                  <a:pt x="13994" y="19253"/>
                  <a:pt x="13998" y="19497"/>
                </a:cubicBezTo>
                <a:cubicBezTo>
                  <a:pt x="14003" y="19757"/>
                  <a:pt x="13954" y="20019"/>
                  <a:pt x="13990" y="20275"/>
                </a:cubicBezTo>
                <a:cubicBezTo>
                  <a:pt x="14019" y="20485"/>
                  <a:pt x="14102" y="20673"/>
                  <a:pt x="14222" y="20801"/>
                </a:cubicBezTo>
                <a:cubicBezTo>
                  <a:pt x="14384" y="20678"/>
                  <a:pt x="14490" y="20445"/>
                  <a:pt x="14502" y="20185"/>
                </a:cubicBezTo>
                <a:cubicBezTo>
                  <a:pt x="14509" y="20049"/>
                  <a:pt x="14489" y="19914"/>
                  <a:pt x="14474" y="19779"/>
                </a:cubicBezTo>
                <a:cubicBezTo>
                  <a:pt x="14459" y="19645"/>
                  <a:pt x="14449" y="19510"/>
                  <a:pt x="14446" y="19374"/>
                </a:cubicBezTo>
                <a:cubicBezTo>
                  <a:pt x="14562" y="19585"/>
                  <a:pt x="14693" y="19780"/>
                  <a:pt x="14836" y="19955"/>
                </a:cubicBezTo>
                <a:cubicBezTo>
                  <a:pt x="15015" y="20174"/>
                  <a:pt x="15210" y="20362"/>
                  <a:pt x="15420" y="20514"/>
                </a:cubicBezTo>
                <a:cubicBezTo>
                  <a:pt x="15339" y="20693"/>
                  <a:pt x="15373" y="20932"/>
                  <a:pt x="15497" y="21052"/>
                </a:cubicBezTo>
                <a:cubicBezTo>
                  <a:pt x="15617" y="21169"/>
                  <a:pt x="15773" y="21124"/>
                  <a:pt x="15907" y="21179"/>
                </a:cubicBezTo>
                <a:cubicBezTo>
                  <a:pt x="16028" y="21228"/>
                  <a:pt x="16125" y="21353"/>
                  <a:pt x="16241" y="21423"/>
                </a:cubicBezTo>
                <a:cubicBezTo>
                  <a:pt x="16365" y="21499"/>
                  <a:pt x="16505" y="21508"/>
                  <a:pt x="16635" y="21449"/>
                </a:cubicBezTo>
                <a:lnTo>
                  <a:pt x="16617" y="21056"/>
                </a:lnTo>
                <a:cubicBezTo>
                  <a:pt x="16738" y="21123"/>
                  <a:pt x="16862" y="21178"/>
                  <a:pt x="16988" y="21223"/>
                </a:cubicBezTo>
                <a:cubicBezTo>
                  <a:pt x="17162" y="21284"/>
                  <a:pt x="17340" y="21325"/>
                  <a:pt x="17519" y="21343"/>
                </a:cubicBezTo>
                <a:lnTo>
                  <a:pt x="17748" y="21600"/>
                </a:lnTo>
                <a:cubicBezTo>
                  <a:pt x="17924" y="21505"/>
                  <a:pt x="18108" y="21442"/>
                  <a:pt x="18295" y="21410"/>
                </a:cubicBezTo>
                <a:cubicBezTo>
                  <a:pt x="18513" y="21373"/>
                  <a:pt x="18735" y="21379"/>
                  <a:pt x="18953" y="21345"/>
                </a:cubicBezTo>
                <a:cubicBezTo>
                  <a:pt x="19193" y="21307"/>
                  <a:pt x="19428" y="21221"/>
                  <a:pt x="19635" y="21044"/>
                </a:cubicBezTo>
                <a:cubicBezTo>
                  <a:pt x="19934" y="20789"/>
                  <a:pt x="20140" y="20385"/>
                  <a:pt x="20290" y="19954"/>
                </a:cubicBezTo>
                <a:cubicBezTo>
                  <a:pt x="20440" y="19522"/>
                  <a:pt x="20536" y="19051"/>
                  <a:pt x="20562" y="18560"/>
                </a:cubicBezTo>
                <a:cubicBezTo>
                  <a:pt x="20590" y="18021"/>
                  <a:pt x="20536" y="17492"/>
                  <a:pt x="20404" y="17006"/>
                </a:cubicBezTo>
                <a:cubicBezTo>
                  <a:pt x="20236" y="16387"/>
                  <a:pt x="19952" y="15852"/>
                  <a:pt x="19594" y="15443"/>
                </a:cubicBezTo>
                <a:cubicBezTo>
                  <a:pt x="19239" y="15038"/>
                  <a:pt x="18811" y="14757"/>
                  <a:pt x="18340" y="14644"/>
                </a:cubicBezTo>
                <a:cubicBezTo>
                  <a:pt x="18234" y="14270"/>
                  <a:pt x="18055" y="13947"/>
                  <a:pt x="17823" y="13716"/>
                </a:cubicBezTo>
                <a:cubicBezTo>
                  <a:pt x="17636" y="13530"/>
                  <a:pt x="17421" y="13409"/>
                  <a:pt x="17195" y="13363"/>
                </a:cubicBezTo>
                <a:cubicBezTo>
                  <a:pt x="17307" y="13583"/>
                  <a:pt x="17419" y="13804"/>
                  <a:pt x="17529" y="14027"/>
                </a:cubicBezTo>
                <a:cubicBezTo>
                  <a:pt x="17602" y="14175"/>
                  <a:pt x="17675" y="14324"/>
                  <a:pt x="17747" y="14473"/>
                </a:cubicBezTo>
                <a:cubicBezTo>
                  <a:pt x="17621" y="14438"/>
                  <a:pt x="17495" y="14407"/>
                  <a:pt x="17368" y="14379"/>
                </a:cubicBezTo>
                <a:cubicBezTo>
                  <a:pt x="17196" y="14342"/>
                  <a:pt x="17023" y="14312"/>
                  <a:pt x="16849" y="14289"/>
                </a:cubicBezTo>
                <a:cubicBezTo>
                  <a:pt x="16700" y="14175"/>
                  <a:pt x="16559" y="14044"/>
                  <a:pt x="16426" y="13896"/>
                </a:cubicBezTo>
                <a:cubicBezTo>
                  <a:pt x="16288" y="13741"/>
                  <a:pt x="16159" y="13570"/>
                  <a:pt x="16015" y="13426"/>
                </a:cubicBezTo>
                <a:cubicBezTo>
                  <a:pt x="15847" y="13259"/>
                  <a:pt x="15660" y="13132"/>
                  <a:pt x="15462" y="13052"/>
                </a:cubicBezTo>
                <a:cubicBezTo>
                  <a:pt x="15525" y="13373"/>
                  <a:pt x="15613" y="13682"/>
                  <a:pt x="15726" y="13974"/>
                </a:cubicBezTo>
                <a:cubicBezTo>
                  <a:pt x="15790" y="14140"/>
                  <a:pt x="15862" y="14300"/>
                  <a:pt x="15941" y="14453"/>
                </a:cubicBezTo>
                <a:cubicBezTo>
                  <a:pt x="15734" y="14547"/>
                  <a:pt x="15534" y="14666"/>
                  <a:pt x="15341" y="14807"/>
                </a:cubicBezTo>
                <a:cubicBezTo>
                  <a:pt x="15123" y="14968"/>
                  <a:pt x="14916" y="15157"/>
                  <a:pt x="14723" y="15372"/>
                </a:cubicBezTo>
                <a:cubicBezTo>
                  <a:pt x="14625" y="15252"/>
                  <a:pt x="14518" y="15148"/>
                  <a:pt x="14405" y="15061"/>
                </a:cubicBezTo>
                <a:cubicBezTo>
                  <a:pt x="14289" y="14972"/>
                  <a:pt x="14167" y="14902"/>
                  <a:pt x="14041" y="14852"/>
                </a:cubicBezTo>
                <a:cubicBezTo>
                  <a:pt x="14200" y="14408"/>
                  <a:pt x="14339" y="13952"/>
                  <a:pt x="14458" y="13485"/>
                </a:cubicBezTo>
                <a:cubicBezTo>
                  <a:pt x="14574" y="13032"/>
                  <a:pt x="14670" y="12570"/>
                  <a:pt x="14746" y="12101"/>
                </a:cubicBezTo>
                <a:cubicBezTo>
                  <a:pt x="14945" y="12312"/>
                  <a:pt x="15162" y="12488"/>
                  <a:pt x="15391" y="12624"/>
                </a:cubicBezTo>
                <a:cubicBezTo>
                  <a:pt x="15818" y="12879"/>
                  <a:pt x="16268" y="12990"/>
                  <a:pt x="16718" y="13058"/>
                </a:cubicBezTo>
                <a:cubicBezTo>
                  <a:pt x="17802" y="13223"/>
                  <a:pt x="18929" y="13141"/>
                  <a:pt x="19931" y="12494"/>
                </a:cubicBezTo>
                <a:cubicBezTo>
                  <a:pt x="20355" y="12221"/>
                  <a:pt x="20746" y="11850"/>
                  <a:pt x="21088" y="11396"/>
                </a:cubicBezTo>
                <a:lnTo>
                  <a:pt x="21414" y="1377"/>
                </a:lnTo>
                <a:cubicBezTo>
                  <a:pt x="21269" y="1103"/>
                  <a:pt x="21102" y="855"/>
                  <a:pt x="20917" y="635"/>
                </a:cubicBezTo>
                <a:cubicBezTo>
                  <a:pt x="20722" y="404"/>
                  <a:pt x="20507" y="206"/>
                  <a:pt x="20278" y="48"/>
                </a:cubicBezTo>
                <a:lnTo>
                  <a:pt x="16277" y="0"/>
                </a:lnTo>
                <a:close/>
              </a:path>
            </a:pathLst>
          </a:custGeom>
          <a:ln w="3175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15742" tIns="15742" rIns="15742" bIns="15742" numCol="1" spcCol="38100" rtlCol="0" anchor="ctr">
        <a:spAutoFit/>
      </a:bodyPr>
      <a:lstStyle>
        <a:defPPr marL="0" marR="0" indent="0" algn="ctr" defTabSz="88121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15742" tIns="15742" rIns="15742" bIns="15742" numCol="1" spcCol="38100" rtlCol="0" anchor="ctr">
        <a:spAutoFit/>
      </a:bodyPr>
      <a:lstStyle>
        <a:defPPr marL="0" marR="0" indent="0" algn="ctr" defTabSz="1901048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15742" tIns="15742" rIns="15742" bIns="15742" numCol="1" spcCol="38100" rtlCol="0" anchor="ctr">
        <a:spAutoFit/>
      </a:bodyPr>
      <a:lstStyle>
        <a:defPPr marL="0" marR="0" indent="0" algn="ctr" defTabSz="88121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15742" tIns="15742" rIns="15742" bIns="15742" numCol="1" spcCol="38100" rtlCol="0" anchor="ctr">
        <a:spAutoFit/>
      </a:bodyPr>
      <a:lstStyle>
        <a:defPPr marL="0" marR="0" indent="0" algn="ctr" defTabSz="1901048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自訂</PresentationFormat>
  <Paragraphs>0</Paragraphs>
  <Slides>22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1" baseType="lpstr">
      <vt:lpstr>Canela Bold</vt:lpstr>
      <vt:lpstr>Canela Deck Regular</vt:lpstr>
      <vt:lpstr>Canela Regular</vt:lpstr>
      <vt:lpstr>Canela Text Regular</vt:lpstr>
      <vt:lpstr>Graphik</vt:lpstr>
      <vt:lpstr>Graphik-Medium</vt:lpstr>
      <vt:lpstr>Graphik-SemiboldItalic</vt:lpstr>
      <vt:lpstr>Helvetica Neue</vt:lpstr>
      <vt:lpstr>23_ClassicWhite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李又勝 (110202528)</cp:lastModifiedBy>
  <cp:revision>8</cp:revision>
  <dcterms:modified xsi:type="dcterms:W3CDTF">2025-08-06T14:34:08Z</dcterms:modified>
</cp:coreProperties>
</file>